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0" r:id="rId3"/>
    <p:sldId id="389" r:id="rId4"/>
    <p:sldId id="390" r:id="rId5"/>
    <p:sldId id="391" r:id="rId6"/>
    <p:sldId id="392" r:id="rId7"/>
    <p:sldId id="376" r:id="rId8"/>
    <p:sldId id="393" r:id="rId9"/>
    <p:sldId id="394" r:id="rId10"/>
    <p:sldId id="395" r:id="rId11"/>
    <p:sldId id="396" r:id="rId12"/>
    <p:sldId id="397" r:id="rId13"/>
    <p:sldId id="398" r:id="rId14"/>
  </p:sldIdLst>
  <p:sldSz cx="9144000" cy="6858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33CCCC"/>
    <a:srgbClr val="FFFF00"/>
    <a:srgbClr val="FFFF99"/>
    <a:srgbClr val="00297A"/>
    <a:srgbClr val="3366FF"/>
    <a:srgbClr val="3333FF"/>
    <a:srgbClr val="4476C8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7769" autoAdjust="0"/>
    <p:restoredTop sz="94660"/>
  </p:normalViewPr>
  <p:slideViewPr>
    <p:cSldViewPr>
      <p:cViewPr varScale="1">
        <p:scale>
          <a:sx n="115" d="100"/>
          <a:sy n="11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6575" cy="51117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141" y="3"/>
            <a:ext cx="3076575" cy="51117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A3D0EC6-F051-498F-B468-5F2DA14EE43E}" type="datetimeFigureOut">
              <a:rPr lang="zh-TW" altLang="en-US" smtClean="0"/>
              <a:pPr/>
              <a:t>2021/5/6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851"/>
            <a:ext cx="3076575" cy="51117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141" y="9721851"/>
            <a:ext cx="3076575" cy="51117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004773DF-3032-44FD-8175-9194D83550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419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5" cy="5111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139" y="1"/>
            <a:ext cx="3076575" cy="5111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BFC2DA96-87B1-4B5B-9952-F07362D9FB5E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613" y="4860926"/>
            <a:ext cx="5680075" cy="460533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851"/>
            <a:ext cx="3076575" cy="5111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139" y="9721851"/>
            <a:ext cx="3076575" cy="5111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33C7807-90CC-463F-9FED-5379ECAE55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063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131" y="0"/>
            <a:ext cx="7288869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212976"/>
            <a:ext cx="5796136" cy="2664296"/>
          </a:xfrm>
        </p:spPr>
        <p:txBody>
          <a:bodyPr>
            <a:normAutofit/>
          </a:bodyPr>
          <a:lstStyle/>
          <a:p>
            <a:r>
              <a:rPr lang="zh-TW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實習職缺介紹</a:t>
            </a:r>
            <a:endParaRPr lang="zh-TW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rot="19012739">
            <a:off x="5628153" y="5441374"/>
            <a:ext cx="2427825" cy="678492"/>
          </a:xfrm>
        </p:spPr>
        <p:txBody>
          <a:bodyPr>
            <a:normAutofit/>
          </a:bodyPr>
          <a:lstStyle/>
          <a:p>
            <a:pPr algn="l"/>
            <a:r>
              <a:rPr lang="zh-TW" altLang="en-US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</a:t>
            </a: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與流通管理學系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7631832" y="655022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華康雅宋體" pitchFamily="49" charset="-120"/>
                <a:ea typeface="華康雅宋體" pitchFamily="49" charset="-120"/>
              </a:rPr>
              <a:t>110.04.20</a:t>
            </a:r>
            <a:r>
              <a:rPr lang="zh-TW" altLang="en-US" sz="1400" dirty="0" smtClean="0">
                <a:latin typeface="華康雅宋體" pitchFamily="49" charset="-120"/>
                <a:ea typeface="華康雅宋體" pitchFamily="49" charset="-120"/>
              </a:rPr>
              <a:t> 版</a:t>
            </a:r>
            <a:endParaRPr lang="zh-TW" altLang="en-US" sz="1400" dirty="0">
              <a:latin typeface="華康雅宋體" pitchFamily="49" charset="-120"/>
              <a:ea typeface="華康雅宋體" pitchFamily="49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73451">
            <a:off x="1924178" y="443897"/>
            <a:ext cx="878772" cy="123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邊形 5"/>
          <p:cNvSpPr/>
          <p:nvPr/>
        </p:nvSpPr>
        <p:spPr>
          <a:xfrm>
            <a:off x="35496" y="-1"/>
            <a:ext cx="9828584" cy="1293937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96" y="44624"/>
            <a:ext cx="9108504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4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拓可思科創研發股份有限公司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412777"/>
            <a:ext cx="9007049" cy="5356942"/>
          </a:xfrm>
        </p:spPr>
        <p:txBody>
          <a:bodyPr>
            <a:noAutofit/>
          </a:bodyPr>
          <a:lstStyle/>
          <a:p>
            <a:r>
              <a:rPr lang="zh-TW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線上課程行銷專案</a:t>
            </a:r>
            <a:r>
              <a:rPr lang="zh-TW" altLang="en-US" sz="29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團隊</a:t>
            </a:r>
            <a:endParaRPr lang="en-US" altLang="zh-TW" sz="29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新北市板橋區文化路一段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184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  <a:endParaRPr lang="en-US" altLang="zh-TW" sz="2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700" spc="-4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協助與線上課程行銷公司進行溝通協調動作</a:t>
            </a:r>
            <a:endParaRPr lang="en-US" altLang="zh-TW" sz="2700" spc="-4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直播課程前期行銷推廣計畫</a:t>
            </a:r>
            <a:endParaRPr lang="en-US" altLang="zh-TW" sz="2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課後的再行銷與學員名單收集與推廣</a:t>
            </a:r>
            <a:endParaRPr lang="en-US" altLang="zh-TW" sz="2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具備能力：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溝通與協調能力</a:t>
            </a:r>
            <a:endParaRPr lang="en-US" altLang="zh-TW" sz="2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網頁設計經驗者佳</a:t>
            </a:r>
            <a:endParaRPr lang="en-US" altLang="zh-TW" sz="2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熟悉</a:t>
            </a:r>
            <a:r>
              <a:rPr lang="en-US" altLang="zh-TW" sz="27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Shopline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平台架構經驗者佳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2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平面媒體設計經驗者佳</a:t>
            </a:r>
            <a:endParaRPr lang="zh-TW" altLang="en-US" sz="2700" dirty="0"/>
          </a:p>
        </p:txBody>
      </p:sp>
      <p:sp>
        <p:nvSpPr>
          <p:cNvPr id="7" name="矩形 6"/>
          <p:cNvSpPr/>
          <p:nvPr/>
        </p:nvSpPr>
        <p:spPr>
          <a:xfrm>
            <a:off x="78057" y="1369118"/>
            <a:ext cx="8964488" cy="5488881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 descr="2020 Meet Taipei 創新創業嘉年華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1" r="31884"/>
          <a:stretch/>
        </p:blipFill>
        <p:spPr bwMode="auto">
          <a:xfrm>
            <a:off x="7812360" y="1501180"/>
            <a:ext cx="1130478" cy="149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6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邊形 5"/>
          <p:cNvSpPr/>
          <p:nvPr/>
        </p:nvSpPr>
        <p:spPr>
          <a:xfrm>
            <a:off x="35496" y="-1"/>
            <a:ext cx="9828584" cy="1293937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96" y="44624"/>
            <a:ext cx="9108504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4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拓可思科創研發股份有限公司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412777"/>
            <a:ext cx="9007049" cy="5356942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跨平台行銷專案經理助理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新北市板橋區文化路一段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184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協助專案經理進行線上平台連結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線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整合、時間及各團隊工作管理。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具備能力：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溝通與協調能力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具行銷專案管理熱忱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057" y="1369118"/>
            <a:ext cx="8964488" cy="5488881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 descr="2020 Meet Taipei 創新創業嘉年華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1" r="31884"/>
          <a:stretch/>
        </p:blipFill>
        <p:spPr bwMode="auto">
          <a:xfrm>
            <a:off x="7812360" y="1501180"/>
            <a:ext cx="1130478" cy="149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48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邊形 5"/>
          <p:cNvSpPr/>
          <p:nvPr/>
        </p:nvSpPr>
        <p:spPr>
          <a:xfrm>
            <a:off x="35496" y="-1"/>
            <a:ext cx="9828584" cy="1293937"/>
          </a:xfrm>
          <a:prstGeom prst="homePlate">
            <a:avLst/>
          </a:prstGeom>
          <a:solidFill>
            <a:srgbClr val="33CCCC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96" y="44624"/>
            <a:ext cx="9108504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4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布谷數位科技有限公司</a:t>
            </a:r>
            <a:endParaRPr lang="zh-TW" altLang="en-US" sz="46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412777"/>
            <a:ext cx="9007049" cy="5356942"/>
          </a:xfrm>
        </p:spPr>
        <p:txBody>
          <a:bodyPr>
            <a:noAutofit/>
          </a:bodyPr>
          <a:lstStyle/>
          <a:p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招商助理、行銷助理</a:t>
            </a:r>
            <a:endParaRPr lang="en-US" altLang="zh-TW" sz="2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2-3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新北市板橋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區國慶路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37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期間：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數位行銷粉絲小編等相關執行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根據專案進行聯繫與執行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招商及對外接洽溝通、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資料整理與歸納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具備能力：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對於文書彙整一定基礎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具備撰寫企劃書提報能力者佳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具對外書信、口語溝通有經驗者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有籌備活動之經驗佳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健談、具有業務力，願意開拓市場者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市集活動常遇周末假期，須配合排休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057" y="1369118"/>
            <a:ext cx="8964488" cy="5488881"/>
          </a:xfrm>
          <a:prstGeom prst="rect">
            <a:avLst/>
          </a:prstGeom>
          <a:noFill/>
          <a:ln w="57150"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484784"/>
            <a:ext cx="1437382" cy="143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邊形 5"/>
          <p:cNvSpPr/>
          <p:nvPr/>
        </p:nvSpPr>
        <p:spPr>
          <a:xfrm>
            <a:off x="35496" y="-1"/>
            <a:ext cx="9828584" cy="1293937"/>
          </a:xfrm>
          <a:prstGeom prst="homePlat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96" y="44624"/>
            <a:ext cx="9108504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4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耐德科技股份有限公司</a:t>
            </a:r>
            <a:endParaRPr lang="zh-TW" altLang="en-US" sz="4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412777"/>
            <a:ext cx="9007049" cy="5356942"/>
          </a:xfrm>
        </p:spPr>
        <p:txBody>
          <a:bodyPr>
            <a:noAutofit/>
          </a:bodyPr>
          <a:lstStyle/>
          <a:p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 err="1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Dappei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高質感服飾穿搭網站實習生</a:t>
            </a:r>
            <a:endParaRPr lang="en-US" altLang="zh-TW" sz="2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台北市中正區博愛路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38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期間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暑期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(7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-8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實習時數每週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</a:p>
          <a:p>
            <a:pPr marL="0" indent="0">
              <a:buNone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四上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-12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為工讀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期間，每週至少３個整天排班</a:t>
            </a: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協助社群經營維護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喜愛文字，文筆能力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順暢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負責與外稿進行基本稿件溝通（圖文排版及校對）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其他主管交辦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加分條件：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1.Dappei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忠實讀者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熟悉圖片編修、合成與去背技巧或者攝影 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薪資：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057" y="1369118"/>
            <a:ext cx="8964488" cy="5488881"/>
          </a:xfrm>
          <a:prstGeom prst="rect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5" name="AutoShape 2" descr="百加資通股份有限公司| Portfol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28" name="Picture 4" descr="百加資通股份有限公司| Portfol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412776"/>
            <a:ext cx="1778193" cy="129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55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邊形 4"/>
          <p:cNvSpPr/>
          <p:nvPr/>
        </p:nvSpPr>
        <p:spPr>
          <a:xfrm>
            <a:off x="-36512" y="0"/>
            <a:ext cx="9756576" cy="1186558"/>
          </a:xfrm>
          <a:prstGeom prst="homePlate">
            <a:avLst/>
          </a:prstGeom>
          <a:solidFill>
            <a:srgbClr val="FF3399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3752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商家購股份有限公司</a:t>
            </a:r>
            <a:endParaRPr lang="zh-TW" alt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368152"/>
            <a:ext cx="9289032" cy="558924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1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門市</a:t>
            </a:r>
            <a:r>
              <a:rPr lang="zh-TW" altLang="en-US" sz="1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正職人員</a:t>
            </a:r>
            <a:endParaRPr lang="en-US" altLang="zh-TW" sz="12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en-US" altLang="zh-TW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5-10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依學生居住地分派</a:t>
            </a:r>
            <a:endParaRPr lang="en-US" altLang="zh-TW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8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門市經營管理、顧客服務管理</a:t>
            </a:r>
            <a:endParaRPr lang="en-US" altLang="zh-TW" sz="8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8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</a:t>
            </a:r>
            <a:r>
              <a:rPr lang="en-US" altLang="zh-TW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商品陳列管理、門市清潔作業</a:t>
            </a:r>
            <a:endParaRPr lang="en-US" altLang="zh-TW" sz="8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8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</a:t>
            </a:r>
            <a:r>
              <a:rPr lang="en-US" altLang="zh-TW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進貨、補貨作業</a:t>
            </a:r>
            <a:endParaRPr lang="en-US" altLang="zh-TW" sz="8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：配合早晚輪班</a:t>
            </a:r>
            <a:r>
              <a:rPr lang="en-US" altLang="zh-TW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早班</a:t>
            </a:r>
            <a:r>
              <a:rPr lang="en-US" altLang="zh-TW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06:30~15:30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、晚班</a:t>
            </a:r>
            <a:r>
              <a:rPr lang="en-US" altLang="zh-TW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15:00~24:00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8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月排休</a:t>
            </a:r>
            <a:r>
              <a:rPr lang="en-US" altLang="zh-TW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</a:t>
            </a:r>
            <a:endParaRPr lang="en-US" altLang="zh-TW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</a:t>
            </a:r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25,0000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可接受輪班、輪調</a:t>
            </a:r>
            <a:r>
              <a:rPr lang="en-US" altLang="zh-TW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8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享勞、健保及</a:t>
            </a: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勞退</a:t>
            </a:r>
            <a:endParaRPr lang="en-US" altLang="zh-TW" sz="8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</a:t>
            </a:r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熱情</a:t>
            </a:r>
            <a:r>
              <a:rPr lang="zh-TW" altLang="zh-TW" sz="8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、責任感、溝通能力、客戶導向、團隊合作</a:t>
            </a:r>
            <a:r>
              <a:rPr lang="zh-TW" altLang="zh-TW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 </a:t>
            </a:r>
            <a:endParaRPr lang="en-US" altLang="zh-TW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9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9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9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9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9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06" t="4024" r="1130" b="88220"/>
          <a:stretch/>
        </p:blipFill>
        <p:spPr>
          <a:xfrm>
            <a:off x="6626046" y="1412776"/>
            <a:ext cx="2411760" cy="66977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5496" y="1268759"/>
            <a:ext cx="9066940" cy="5489487"/>
          </a:xfrm>
          <a:prstGeom prst="rect">
            <a:avLst/>
          </a:prstGeom>
          <a:noFill/>
          <a:ln w="571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3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0" y="0"/>
            <a:ext cx="9828584" cy="1186558"/>
          </a:xfrm>
          <a:prstGeom prst="homePlate">
            <a:avLst/>
          </a:prstGeom>
          <a:solidFill>
            <a:srgbClr val="00297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80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全聯實業股份有限公司</a:t>
            </a:r>
            <a:endParaRPr lang="zh-TW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056" y="1412776"/>
            <a:ext cx="9065943" cy="511256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助理營業員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/PT</a:t>
            </a:r>
          </a:p>
          <a:p>
            <a:pPr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助理營業員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/PT10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各門市皆可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顧客服務、收銀結帳、商品進貨陳列、生鮮商品處理、門市清潔與維護。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162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25,800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需耐久站提重物。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496" y="1268760"/>
            <a:ext cx="9108504" cy="5472608"/>
          </a:xfrm>
          <a:prstGeom prst="rect">
            <a:avLst/>
          </a:prstGeom>
          <a:noFill/>
          <a:ln w="57150">
            <a:solidFill>
              <a:srgbClr val="00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589240"/>
            <a:ext cx="48291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3" t="25812" r="3617" b="22651"/>
          <a:stretch/>
        </p:blipFill>
        <p:spPr bwMode="auto">
          <a:xfrm>
            <a:off x="5983701" y="1340768"/>
            <a:ext cx="2980999" cy="109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五邊形 3"/>
          <p:cNvSpPr/>
          <p:nvPr/>
        </p:nvSpPr>
        <p:spPr>
          <a:xfrm>
            <a:off x="-36512" y="0"/>
            <a:ext cx="9828584" cy="1186558"/>
          </a:xfrm>
          <a:prstGeom prst="homePlate">
            <a:avLst/>
          </a:prstGeom>
          <a:solidFill>
            <a:srgbClr val="D5337C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80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典華婚訂資源整合股份有限公司</a:t>
            </a:r>
            <a:endParaRPr lang="zh-TW" altLang="en-US" sz="5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186558"/>
            <a:ext cx="8928992" cy="555481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服務員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1-2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新北市新莊區中央路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469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排班制：日班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晚班，一例一休及國定假日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負責跑單、擺盤、送餐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及聯繫內外場之工作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負責客人接待、引導、點餐及提供優質餐飲服務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於客人用餐完畢後，負責收拾碗盤與清理環境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27,000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免費提供午、晚餐及獨立閱覽休息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空間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同仁消費用餐優惠折扣、公司制服免費換洗服務、生日禮金、　　　　  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端午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中秋禮盒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禮品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年終獎金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視營運狀況發放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、內訓課程、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美麗華影城、秀泰影城電影購票優惠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892" y="1268760"/>
            <a:ext cx="9058628" cy="5472608"/>
          </a:xfrm>
          <a:prstGeom prst="rect">
            <a:avLst/>
          </a:prstGeom>
          <a:noFill/>
          <a:ln w="57150">
            <a:solidFill>
              <a:srgbClr val="D533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88185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65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0" y="0"/>
            <a:ext cx="9828584" cy="1186558"/>
          </a:xfrm>
          <a:prstGeom prst="homePlat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80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永慶房屋仲介股份有限公司</a:t>
            </a:r>
            <a:endParaRPr lang="zh-TW" altLang="en-US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057" y="1276685"/>
            <a:ext cx="9065943" cy="511256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服務專員</a:t>
            </a:r>
            <a:endParaRPr lang="en-US" altLang="zh-TW" sz="2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雙北直營門市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社區與里民活動接洽與協辦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新客戶拜訪與接洽、舊客戶電話服務及關係維護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執行分店庶務性工作、租賃帶看服務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36,000-40,000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元、享勞保、健保、勞退。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需具備機車駕照及機車。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其他（如出勤班別、休假規定等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月休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8-9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天，三班制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點、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點、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點，工作八小時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20000"/>
              </a:lnSpc>
            </a:pP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496" y="1268760"/>
            <a:ext cx="9108504" cy="547260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80" b="18801"/>
          <a:stretch/>
        </p:blipFill>
        <p:spPr>
          <a:xfrm>
            <a:off x="6564424" y="1340768"/>
            <a:ext cx="2517488" cy="93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4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2" y="0"/>
            <a:ext cx="9818315" cy="11388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96" y="689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昇恒昌股份有限公司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387624"/>
            <a:ext cx="9016068" cy="5400600"/>
          </a:xfrm>
        </p:spPr>
        <p:txBody>
          <a:bodyPr>
            <a:noAutofit/>
          </a:bodyPr>
          <a:lstStyle/>
          <a:p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倉管</a:t>
            </a:r>
            <a:r>
              <a:rPr lang="zh-TW" altLang="en-US" sz="2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</a:t>
            </a:r>
            <a:r>
              <a:rPr lang="zh-TW" altLang="en-US" sz="2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售提貨服務</a:t>
            </a:r>
            <a:r>
              <a:rPr lang="en-US" altLang="zh-TW" sz="2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顧客接待服務</a:t>
            </a:r>
            <a:endParaRPr lang="en-US" altLang="zh-TW" sz="2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</a:t>
            </a:r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休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8~10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，每班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琉球免稅商店 </a:t>
            </a:r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(929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屏東縣琉球鄉三民路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360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商品點收及整理包裝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協助提貨服務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單據核對及建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顧客接待服務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25,000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含全勤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享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勞保、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健保、團保、員工優惠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236" y="6093296"/>
            <a:ext cx="2122982" cy="48012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5496" y="1268760"/>
            <a:ext cx="9058628" cy="54006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7"/>
          <a:stretch/>
        </p:blipFill>
        <p:spPr>
          <a:xfrm>
            <a:off x="8206655" y="5301208"/>
            <a:ext cx="798659" cy="70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6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邊形 5"/>
          <p:cNvSpPr/>
          <p:nvPr/>
        </p:nvSpPr>
        <p:spPr>
          <a:xfrm>
            <a:off x="35496" y="-1"/>
            <a:ext cx="9828584" cy="1293937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96" y="44624"/>
            <a:ext cx="7704856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双云</a:t>
            </a:r>
            <a:r>
              <a:rPr lang="zh-TW" alt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行銷顧問有限公司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412777"/>
            <a:ext cx="9007049" cy="5356942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行銷助理</a:t>
            </a:r>
            <a:endParaRPr lang="en-US" altLang="zh-TW" sz="40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３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雲端公司，以板橋區為主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課程教育後，協助各品牌及專案執行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薪資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對行銷有強烈興趣，對賺錢有強烈企圖心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須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具備自我學習能力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78057" y="1369118"/>
            <a:ext cx="8964488" cy="5488881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3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邊形 5"/>
          <p:cNvSpPr/>
          <p:nvPr/>
        </p:nvSpPr>
        <p:spPr>
          <a:xfrm>
            <a:off x="35496" y="-1"/>
            <a:ext cx="9828584" cy="1293937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96" y="44624"/>
            <a:ext cx="9108504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4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拓可思科創研發股份有限公司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412777"/>
            <a:ext cx="9007049" cy="5356942"/>
          </a:xfrm>
        </p:spPr>
        <p:txBody>
          <a:bodyPr>
            <a:noAutofit/>
          </a:bodyPr>
          <a:lstStyle/>
          <a:p>
            <a:r>
              <a:rPr lang="zh-TW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電商行銷專案團隊</a:t>
            </a:r>
            <a:endParaRPr lang="en-US" altLang="zh-TW" sz="29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３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新北市板橋區文化路一段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184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  <a:endParaRPr lang="en-US" altLang="zh-TW" sz="2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以產品型、課程服務型商品為線上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平台</a:t>
            </a:r>
            <a:endParaRPr lang="en-US" altLang="zh-TW" sz="2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雙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主軸呈現於電商頁面，同時發展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延伸</a:t>
            </a:r>
            <a:endParaRPr lang="en-US" altLang="zh-TW" sz="2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附加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價值服務。</a:t>
            </a:r>
            <a:endParaRPr lang="en-US" altLang="zh-TW" sz="2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具備能力：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網頁設計經驗者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佳</a:t>
            </a:r>
            <a:endParaRPr lang="en-US" altLang="zh-TW" sz="2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平面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媒體設計經驗者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佳</a:t>
            </a:r>
            <a:endParaRPr lang="en-US" altLang="zh-TW" sz="2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熟悉</a:t>
            </a:r>
            <a:r>
              <a:rPr lang="en-US" altLang="zh-TW" sz="27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Shopline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平台架構經驗者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佳</a:t>
            </a:r>
            <a:endParaRPr lang="en-US" altLang="zh-TW" sz="2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下展會活動行銷經驗</a:t>
            </a:r>
            <a:endParaRPr lang="en-US" altLang="zh-TW" sz="2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TW" altLang="en-US" sz="2700" dirty="0"/>
          </a:p>
        </p:txBody>
      </p:sp>
      <p:sp>
        <p:nvSpPr>
          <p:cNvPr id="7" name="矩形 6"/>
          <p:cNvSpPr/>
          <p:nvPr/>
        </p:nvSpPr>
        <p:spPr>
          <a:xfrm>
            <a:off x="78057" y="1369118"/>
            <a:ext cx="8964488" cy="5488881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 descr="2020 Meet Taipei 創新創業嘉年華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1" r="31884"/>
          <a:stretch/>
        </p:blipFill>
        <p:spPr bwMode="auto">
          <a:xfrm>
            <a:off x="7812360" y="1501180"/>
            <a:ext cx="1130478" cy="149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9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邊形 5"/>
          <p:cNvSpPr/>
          <p:nvPr/>
        </p:nvSpPr>
        <p:spPr>
          <a:xfrm>
            <a:off x="35496" y="-1"/>
            <a:ext cx="9828584" cy="1293937"/>
          </a:xfrm>
          <a:prstGeom prst="homePlate">
            <a:avLst/>
          </a:prstGeom>
          <a:solidFill>
            <a:srgbClr val="FFFF00"/>
          </a:solidFill>
          <a:ln>
            <a:solidFill>
              <a:srgbClr val="FFFF99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96" y="44624"/>
            <a:ext cx="9108504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4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拓可思科創研發股份有限公司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412777"/>
            <a:ext cx="9217024" cy="5356942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直播課程執行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團隊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新北市板橋區文化路一段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184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協助執行同步式線上直播課程的製作執行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課程主體腳本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直播課程器材及課程運行支援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具備能力：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團隊分工合作能力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溝通與協調能力</a:t>
            </a:r>
            <a:endParaRPr lang="zh-TW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78057" y="1369118"/>
            <a:ext cx="8964488" cy="5488881"/>
          </a:xfrm>
          <a:prstGeom prst="rect">
            <a:avLst/>
          </a:prstGeom>
          <a:noFill/>
          <a:ln w="571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 descr="2020 Meet Taipei 創新創業嘉年華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1" r="31884"/>
          <a:stretch/>
        </p:blipFill>
        <p:spPr bwMode="auto">
          <a:xfrm>
            <a:off x="7812360" y="1501180"/>
            <a:ext cx="1130478" cy="149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4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4607</TotalTime>
  <Words>777</Words>
  <Application>Microsoft Office PowerPoint</Application>
  <PresentationFormat>如螢幕大小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實習職缺介紹</vt:lpstr>
      <vt:lpstr>三商家購股份有限公司</vt:lpstr>
      <vt:lpstr>全聯實業股份有限公司</vt:lpstr>
      <vt:lpstr>典華婚訂資源整合股份有限公司</vt:lpstr>
      <vt:lpstr>永慶房屋仲介股份有限公司</vt:lpstr>
      <vt:lpstr>昇恒昌股份有限公司</vt:lpstr>
      <vt:lpstr>双云行銷顧問有限公司</vt:lpstr>
      <vt:lpstr>拓可思科創研發股份有限公司</vt:lpstr>
      <vt:lpstr>拓可思科創研發股份有限公司</vt:lpstr>
      <vt:lpstr>拓可思科創研發股份有限公司</vt:lpstr>
      <vt:lpstr>拓可思科創研發股份有限公司</vt:lpstr>
      <vt:lpstr>布谷數位科技有限公司</vt:lpstr>
      <vt:lpstr>耐德科技股份有限公司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實習廠商介紹</dc:title>
  <dc:creator>yang</dc:creator>
  <cp:lastModifiedBy>User</cp:lastModifiedBy>
  <cp:revision>376</cp:revision>
  <cp:lastPrinted>2015-10-27T08:53:08Z</cp:lastPrinted>
  <dcterms:created xsi:type="dcterms:W3CDTF">2014-10-19T14:15:01Z</dcterms:created>
  <dcterms:modified xsi:type="dcterms:W3CDTF">2021-05-06T08:34:30Z</dcterms:modified>
</cp:coreProperties>
</file>