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704" r:id="rId3"/>
    <p:sldId id="536" r:id="rId4"/>
    <p:sldId id="550" r:id="rId5"/>
    <p:sldId id="551" r:id="rId6"/>
    <p:sldId id="563" r:id="rId7"/>
    <p:sldId id="689" r:id="rId8"/>
    <p:sldId id="695" r:id="rId9"/>
    <p:sldId id="596" r:id="rId10"/>
    <p:sldId id="657" r:id="rId11"/>
    <p:sldId id="567" r:id="rId12"/>
    <p:sldId id="549" r:id="rId13"/>
    <p:sldId id="330" r:id="rId14"/>
  </p:sldIdLst>
  <p:sldSz cx="9144000" cy="6858000" type="screen4x3"/>
  <p:notesSz cx="14357350" cy="99250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0349"/>
    <a:srgbClr val="D84A48"/>
    <a:srgbClr val="99815D"/>
    <a:srgbClr val="014099"/>
    <a:srgbClr val="FFE100"/>
    <a:srgbClr val="36417F"/>
    <a:srgbClr val="8C6F4B"/>
    <a:srgbClr val="D7000F"/>
    <a:srgbClr val="1D2088"/>
    <a:srgbClr val="0398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309" autoAdjust="0"/>
  </p:normalViewPr>
  <p:slideViewPr>
    <p:cSldViewPr>
      <p:cViewPr varScale="1">
        <p:scale>
          <a:sx n="108" d="100"/>
          <a:sy n="108" d="100"/>
        </p:scale>
        <p:origin x="16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6221947" cy="495714"/>
          </a:xfrm>
          <a:prstGeom prst="rect">
            <a:avLst/>
          </a:prstGeom>
        </p:spPr>
        <p:txBody>
          <a:bodyPr vert="horz" lIns="127588" tIns="63792" rIns="127588" bIns="63792" rtlCol="0"/>
          <a:lstStyle>
            <a:lvl1pPr algn="l">
              <a:defRPr sz="17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8132201" y="4"/>
            <a:ext cx="6221947" cy="495714"/>
          </a:xfrm>
          <a:prstGeom prst="rect">
            <a:avLst/>
          </a:prstGeom>
        </p:spPr>
        <p:txBody>
          <a:bodyPr vert="horz" lIns="127588" tIns="63792" rIns="127588" bIns="63792" rtlCol="0"/>
          <a:lstStyle>
            <a:lvl1pPr algn="r">
              <a:defRPr sz="1700"/>
            </a:lvl1pPr>
          </a:lstStyle>
          <a:p>
            <a:fld id="{0A3D0EC6-F051-498F-B468-5F2DA14EE43E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7799"/>
            <a:ext cx="6221947" cy="495714"/>
          </a:xfrm>
          <a:prstGeom prst="rect">
            <a:avLst/>
          </a:prstGeom>
        </p:spPr>
        <p:txBody>
          <a:bodyPr vert="horz" lIns="127588" tIns="63792" rIns="127588" bIns="63792" rtlCol="0" anchor="b"/>
          <a:lstStyle>
            <a:lvl1pPr algn="l">
              <a:defRPr sz="17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8132201" y="9427799"/>
            <a:ext cx="6221947" cy="495714"/>
          </a:xfrm>
          <a:prstGeom prst="rect">
            <a:avLst/>
          </a:prstGeom>
        </p:spPr>
        <p:txBody>
          <a:bodyPr vert="horz" lIns="127588" tIns="63792" rIns="127588" bIns="63792" rtlCol="0" anchor="b"/>
          <a:lstStyle>
            <a:lvl1pPr algn="r">
              <a:defRPr sz="1700"/>
            </a:lvl1pPr>
          </a:lstStyle>
          <a:p>
            <a:fld id="{004773DF-3032-44FD-8175-9194D835500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419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6221947" cy="495714"/>
          </a:xfrm>
          <a:prstGeom prst="rect">
            <a:avLst/>
          </a:prstGeom>
        </p:spPr>
        <p:txBody>
          <a:bodyPr vert="horz" lIns="127593" tIns="63795" rIns="127593" bIns="63795" rtlCol="0"/>
          <a:lstStyle>
            <a:lvl1pPr algn="l">
              <a:defRPr sz="17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8132198" y="2"/>
            <a:ext cx="6221947" cy="495714"/>
          </a:xfrm>
          <a:prstGeom prst="rect">
            <a:avLst/>
          </a:prstGeom>
        </p:spPr>
        <p:txBody>
          <a:bodyPr vert="horz" lIns="127593" tIns="63795" rIns="127593" bIns="63795" rtlCol="0"/>
          <a:lstStyle>
            <a:lvl1pPr algn="r">
              <a:defRPr sz="1700"/>
            </a:lvl1pPr>
          </a:lstStyle>
          <a:p>
            <a:fld id="{BFC2DA96-87B1-4B5B-9952-F07362D9FB5E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700588" y="747713"/>
            <a:ext cx="4956175" cy="3716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7593" tIns="63795" rIns="127593" bIns="6379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1435094" y="4713901"/>
            <a:ext cx="11487165" cy="4466043"/>
          </a:xfrm>
          <a:prstGeom prst="rect">
            <a:avLst/>
          </a:prstGeom>
        </p:spPr>
        <p:txBody>
          <a:bodyPr vert="horz" lIns="127593" tIns="63795" rIns="127593" bIns="63795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7799"/>
            <a:ext cx="6221947" cy="495714"/>
          </a:xfrm>
          <a:prstGeom prst="rect">
            <a:avLst/>
          </a:prstGeom>
        </p:spPr>
        <p:txBody>
          <a:bodyPr vert="horz" lIns="127593" tIns="63795" rIns="127593" bIns="63795" rtlCol="0" anchor="b"/>
          <a:lstStyle>
            <a:lvl1pPr algn="l">
              <a:defRPr sz="17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8132198" y="9427799"/>
            <a:ext cx="6221947" cy="495714"/>
          </a:xfrm>
          <a:prstGeom prst="rect">
            <a:avLst/>
          </a:prstGeom>
        </p:spPr>
        <p:txBody>
          <a:bodyPr vert="horz" lIns="127593" tIns="63795" rIns="127593" bIns="63795" rtlCol="0" anchor="b"/>
          <a:lstStyle>
            <a:lvl1pPr algn="r">
              <a:defRPr sz="1700"/>
            </a:lvl1pPr>
          </a:lstStyle>
          <a:p>
            <a:fld id="{C33C7807-90CC-463F-9FED-5379ECAE5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063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C7807-90CC-463F-9FED-5379ECAE5502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095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5131" y="0"/>
            <a:ext cx="7288869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3212976"/>
            <a:ext cx="5796136" cy="2664296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實習職缺介紹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9012739">
            <a:off x="5628153" y="5441374"/>
            <a:ext cx="2427825" cy="678492"/>
          </a:xfrm>
        </p:spPr>
        <p:txBody>
          <a:bodyPr>
            <a:normAutofit/>
          </a:bodyPr>
          <a:lstStyle/>
          <a:p>
            <a:pPr algn="l"/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行銷與流通管理學系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7631832" y="6550223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>
                <a:latin typeface="華康雅宋體" pitchFamily="49" charset="-120"/>
                <a:ea typeface="華康雅宋體" pitchFamily="49" charset="-120"/>
              </a:rPr>
              <a:t>115.4.22</a:t>
            </a:r>
            <a:r>
              <a:rPr lang="zh-TW" altLang="en-US" sz="1400" dirty="0">
                <a:latin typeface="華康雅宋體" pitchFamily="49" charset="-120"/>
                <a:ea typeface="華康雅宋體" pitchFamily="49" charset="-120"/>
              </a:rPr>
              <a:t> 版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73451">
            <a:off x="1924178" y="443897"/>
            <a:ext cx="878772" cy="123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61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10269" y="11031"/>
            <a:ext cx="9746307" cy="1138865"/>
          </a:xfrm>
          <a:prstGeom prst="homePlate">
            <a:avLst/>
          </a:prstGeom>
          <a:solidFill>
            <a:srgbClr val="DC6C00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496" y="1196752"/>
            <a:ext cx="9065943" cy="5616624"/>
          </a:xfrm>
          <a:prstGeom prst="rect">
            <a:avLst/>
          </a:prstGeom>
          <a:noFill/>
          <a:ln w="57150">
            <a:solidFill>
              <a:srgbClr val="DC6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4808" y="6896"/>
            <a:ext cx="90659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z="5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集思創意顧問股份有限公司</a:t>
            </a: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84957" y="1268760"/>
            <a:ext cx="9065943" cy="566124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800" b="1" spc="-15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策展部實習生</a:t>
            </a:r>
            <a:endParaRPr lang="en-US" altLang="zh-TW" sz="3600" b="1" spc="-15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台北市內湖區堤頂大道二段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407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巷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弄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35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32-40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(115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因應企劃蒐集資料與驗證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協助主題策展企劃，產出對應內容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推播文案、平台宣傳素材企劃執行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協助公司對外的企劃合作，包含聯繫及一部份的行政事務執行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獎助學金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8,000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面試時須提供作品集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如出勤班別、休假規定等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依照公司上班時間，休假依照政府規定。  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548" y="5564171"/>
            <a:ext cx="1881948" cy="117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86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10269" y="11031"/>
            <a:ext cx="9746307" cy="1138865"/>
          </a:xfrm>
          <a:prstGeom prst="homePlate">
            <a:avLst/>
          </a:prstGeom>
          <a:solidFill>
            <a:srgbClr val="DC6C00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496" y="1196752"/>
            <a:ext cx="9065943" cy="5616624"/>
          </a:xfrm>
          <a:prstGeom prst="rect">
            <a:avLst/>
          </a:prstGeom>
          <a:noFill/>
          <a:ln w="57150">
            <a:solidFill>
              <a:srgbClr val="DC6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4808" y="6896"/>
            <a:ext cx="90659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z="3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萬達國際物流股份有限公司</a:t>
            </a: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42561" y="1196752"/>
            <a:ext cx="9065943" cy="5661248"/>
          </a:xfrm>
        </p:spPr>
        <p:txBody>
          <a:bodyPr>
            <a:noAutofit/>
          </a:bodyPr>
          <a:lstStyle/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b="1" spc="-15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海空運後勤行政</a:t>
            </a:r>
            <a:endParaRPr lang="en-US" altLang="zh-TW" b="1" spc="-15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3-5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台北市中山區市民大道三段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209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繕打文件，製作提單     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與客戶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同行核對文件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月薪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29,500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加獎金，享勞保、健保及勞退。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配合法定薪資調整，另依航線業績發放獎金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穩定發展有升遷外派國外機會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多益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450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分以上為佳，英打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如出勤班別、休假規定等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週休二日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280" y="1268760"/>
            <a:ext cx="1916382" cy="1004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67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0" y="0"/>
            <a:ext cx="9828584" cy="1186558"/>
          </a:xfrm>
          <a:prstGeom prst="homePlate">
            <a:avLst/>
          </a:prstGeom>
          <a:solidFill>
            <a:srgbClr val="EF860D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8037"/>
            <a:ext cx="9361040" cy="1143000"/>
          </a:xfrm>
        </p:spPr>
        <p:txBody>
          <a:bodyPr>
            <a:normAutofit/>
          </a:bodyPr>
          <a:lstStyle/>
          <a:p>
            <a:pPr algn="l"/>
            <a:r>
              <a:rPr lang="zh-TW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統一生活事業股份有限公司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36512" y="1268760"/>
            <a:ext cx="9073008" cy="5616624"/>
          </a:xfrm>
        </p:spPr>
        <p:txBody>
          <a:bodyPr>
            <a:noAutofit/>
          </a:bodyPr>
          <a:lstStyle/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門市實習生</a:t>
            </a:r>
            <a:endParaRPr lang="en-US" altLang="zh-TW" sz="28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站前門市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臺北市中正區忠孝西路一段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49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號地下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B1</a:t>
            </a: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(115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商品銷售、進銷存退貨處理、商品陳列、補貨、販促活動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                       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門市作業流程、日常清潔整理、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POS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情報分析、帳務管理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                       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商品諮詢、顧客服務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退換貨、顧客抱怨處理　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時薪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元， 享勞保、健保、勞退、團保、年終獎金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個性活潑外向，熱愛學習保養、美容知識，有強烈企圖心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如出勤班別、休假規定等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採排班制：每日排班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內含休息時間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休假規定：由門市經理視人力狀況，每週至少排休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天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排班時段：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07:00-15:00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15:00-23:00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10:00-1800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14:00-22:00</a:t>
            </a:r>
          </a:p>
        </p:txBody>
      </p:sp>
      <p:sp>
        <p:nvSpPr>
          <p:cNvPr id="6" name="矩形 5"/>
          <p:cNvSpPr/>
          <p:nvPr/>
        </p:nvSpPr>
        <p:spPr>
          <a:xfrm>
            <a:off x="35496" y="1268760"/>
            <a:ext cx="9108504" cy="5544616"/>
          </a:xfrm>
          <a:prstGeom prst="rect">
            <a:avLst/>
          </a:prstGeom>
          <a:noFill/>
          <a:ln w="57150">
            <a:solidFill>
              <a:srgbClr val="EF86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/>
          </a:p>
        </p:txBody>
      </p:sp>
      <p:pic>
        <p:nvPicPr>
          <p:cNvPr id="9218" name="Picture 2" descr="統一生活事業股份有限公司｜工作徵才簡介｜1111人力銀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450" y="1301553"/>
            <a:ext cx="251771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60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五邊形 4"/>
          <p:cNvSpPr/>
          <p:nvPr/>
        </p:nvSpPr>
        <p:spPr>
          <a:xfrm>
            <a:off x="-36512" y="0"/>
            <a:ext cx="9756576" cy="1186558"/>
          </a:xfrm>
          <a:prstGeom prst="homePlate">
            <a:avLst/>
          </a:prstGeom>
          <a:solidFill>
            <a:srgbClr val="FF3399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53752"/>
            <a:ext cx="8507288" cy="1143000"/>
          </a:xfrm>
        </p:spPr>
        <p:txBody>
          <a:bodyPr>
            <a:noAutofit/>
          </a:bodyPr>
          <a:lstStyle/>
          <a:p>
            <a:pPr algn="l"/>
            <a:r>
              <a:rPr lang="zh-TW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三商家購股份有限公司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496" y="1268760"/>
            <a:ext cx="9002310" cy="5589240"/>
          </a:xfrm>
        </p:spPr>
        <p:txBody>
          <a:bodyPr>
            <a:noAutofit/>
          </a:bodyPr>
          <a:lstStyle/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sz="2800" b="1" spc="-15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門市人員</a:t>
            </a:r>
            <a:endParaRPr lang="en-US" altLang="zh-TW" sz="2200" b="1" spc="-15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依學生居住地分派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：每週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(115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門市經營管理、顧客關係管理、商品陳列管理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     　　　　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收銀結帳服務、環境清潔管理。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時薪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元、月薪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30,000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元，享勞保、健保、勞退。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熱情、責任感、溝通能力、團隊合作。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r>
              <a:rPr lang="en-US" altLang="zh-TW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如出勤班別、休假規定等</a:t>
            </a:r>
            <a:r>
              <a:rPr lang="en-US" altLang="zh-TW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須配合早晚輪班：早班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06:30~15:30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、晚班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:15:00~24:00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月排休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8-10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天。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endParaRPr lang="zh-TW" altLang="en-US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06" t="4024" r="1130" b="88220"/>
          <a:stretch/>
        </p:blipFill>
        <p:spPr>
          <a:xfrm>
            <a:off x="6626046" y="1412776"/>
            <a:ext cx="2411760" cy="669777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35496" y="1268759"/>
            <a:ext cx="9066940" cy="5589241"/>
          </a:xfrm>
          <a:prstGeom prst="rect">
            <a:avLst/>
          </a:prstGeom>
          <a:noFill/>
          <a:ln w="5715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10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10269" y="11031"/>
            <a:ext cx="9746307" cy="1138865"/>
          </a:xfrm>
          <a:prstGeom prst="homePlate">
            <a:avLst/>
          </a:prstGeom>
          <a:solidFill>
            <a:srgbClr val="E70012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496" y="1196752"/>
            <a:ext cx="9065943" cy="5616624"/>
          </a:xfrm>
          <a:prstGeom prst="rect">
            <a:avLst/>
          </a:prstGeom>
          <a:noFill/>
          <a:ln w="57150">
            <a:solidFill>
              <a:srgbClr val="E700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4808" y="6896"/>
            <a:ext cx="90659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/>
            <a:r>
              <a:rPr lang="zh-TW" altLang="en-US" sz="5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台灣特思爾大宇宙股份有限公司</a:t>
            </a: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48550" y="1196752"/>
            <a:ext cx="9065943" cy="5661248"/>
          </a:xfrm>
          <a:ln>
            <a:solidFill>
              <a:srgbClr val="E70012"/>
            </a:solidFill>
          </a:ln>
        </p:spPr>
        <p:txBody>
          <a:bodyPr>
            <a:noAutofit/>
          </a:bodyPr>
          <a:lstStyle/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b="1" spc="-15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電話或文字客服專員</a:t>
            </a:r>
            <a:endParaRPr lang="en-US" altLang="zh-TW" b="1" spc="-15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7-10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新北市板橋區文化路二段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242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擔任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3C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與數位媒體客戶專員，需具有商業簡報技巧進行內外部能力溝通，並能夠進行顧客數據分析與報表製作，熟悉並建置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CRM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系統，以提升客戶成功互動體驗。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時薪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元，享勞保、健保、勞退。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　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個性開朗有熱忱，善於溝通、學習力配合度佳，能快速融入團隊。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具備基礎電腦運用，中文打字每分鐘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字以上。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如出勤班別、休假規定等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採月排班制，當月紅字幾天排休幾天。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68760"/>
            <a:ext cx="13811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16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0" y="0"/>
            <a:ext cx="9828584" cy="1186558"/>
          </a:xfrm>
          <a:prstGeom prst="homePlate">
            <a:avLst/>
          </a:prstGeom>
          <a:solidFill>
            <a:srgbClr val="009C9F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803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zh-TW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杏一醫療用品股份有限公司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2008" y="1268760"/>
            <a:ext cx="9108504" cy="5544616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門市銷售人員</a:t>
            </a:r>
            <a:endParaRPr lang="en-US" altLang="zh-TW" sz="2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待分發，依學生居住地分發</a:t>
            </a:r>
            <a:endParaRPr lang="en-US" altLang="zh-TW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門市服務、顧客管理 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　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專業衛教諮詢、學習醫療保健知識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 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產品銷售、行銷管理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　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商品陳列管理、進銷存管理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zh-TW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薪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205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，享勞保、健保、勞退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不拘，無經驗可，歡迎對醫療產業有興趣者加入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輪班工作，符合勞基法規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　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5496" y="1268760"/>
            <a:ext cx="9108504" cy="5544616"/>
          </a:xfrm>
          <a:prstGeom prst="rect">
            <a:avLst/>
          </a:prstGeom>
          <a:noFill/>
          <a:ln w="57150">
            <a:solidFill>
              <a:srgbClr val="009C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078" name="Picture 6" descr="隱私權及網站使用條款| 杏一健康生活館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360511"/>
            <a:ext cx="1636441" cy="163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88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-6451" y="0"/>
            <a:ext cx="9828584" cy="1186558"/>
          </a:xfrm>
          <a:prstGeom prst="homePlate">
            <a:avLst/>
          </a:prstGeom>
          <a:solidFill>
            <a:srgbClr val="A591C3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803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zh-TW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統一百華股份有限公司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195" y="1272946"/>
            <a:ext cx="9105048" cy="520619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營業實習生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不限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台北市信義區忠孝東路五段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32-40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商場營運管理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含商場商品及人員管理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　　　　　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商場服務及顧客意見處理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　　　　  　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基礎文書作業協助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</a:pP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zh-TW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薪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月薪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33,100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，享勞保、健保、勞退、三節禮盒、生日禮金、勞動禮金、每月餐劵補助、教育補助、獎學金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需願意與人互動交流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其他：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平假日排班，可配合學校課業排班</a:t>
            </a:r>
            <a:endParaRPr lang="en-US" altLang="zh-TW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　   　 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出勤班別：日班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10:00-19:00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、晚班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13:00-22:00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13:30-22:30</a:t>
            </a:r>
          </a:p>
          <a:p>
            <a:pPr marL="0" indent="0" algn="just">
              <a:buNone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 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依百貨營業時間而定，實際班別依照單位需求調整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月薪實習生：月休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天，每週一例一休。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　 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時薪實習生：每週至少一例一休，月平均工時達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小時。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5496" y="1194595"/>
            <a:ext cx="9108504" cy="5618781"/>
          </a:xfrm>
          <a:prstGeom prst="rect">
            <a:avLst/>
          </a:prstGeom>
          <a:noFill/>
          <a:ln w="57150">
            <a:solidFill>
              <a:srgbClr val="A591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600"/>
          </a:p>
        </p:txBody>
      </p:sp>
      <p:pic>
        <p:nvPicPr>
          <p:cNvPr id="10242" name="Picture 2" descr="統一時代百貨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63" b="26978"/>
          <a:stretch/>
        </p:blipFill>
        <p:spPr bwMode="auto">
          <a:xfrm>
            <a:off x="7164288" y="1268760"/>
            <a:ext cx="1905000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399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10268" y="0"/>
            <a:ext cx="9746307" cy="1138865"/>
          </a:xfrm>
          <a:prstGeom prst="homePlate">
            <a:avLst/>
          </a:prstGeom>
          <a:solidFill>
            <a:srgbClr val="007A37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70992" y="1298924"/>
            <a:ext cx="9073008" cy="5544616"/>
          </a:xfrm>
          <a:prstGeom prst="rect">
            <a:avLst/>
          </a:prstGeom>
          <a:noFill/>
          <a:ln w="57150">
            <a:solidFill>
              <a:srgbClr val="007A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79512" y="68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統一超商股份有限公司</a:t>
            </a: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86791" y="1387849"/>
            <a:ext cx="8888847" cy="5425527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儲備幹部實習生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新北、台北所轄門市，依同學居住地媒合實習門市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30-40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(115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門市商圈經營管理、顧客服務、商店形象維護、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POS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情報分析、電子商務。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時薪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元，享勞保、健保、勞退；免費門市制服、團保、健康諮詢。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如出勤班別、休假規定等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每日出勤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4-8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小時為原則。排休制，每週店經理排班，約可月休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8-10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天，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對應門市端行事曆。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　　　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5271" y="1367542"/>
            <a:ext cx="1095145" cy="106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66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-36513" y="11031"/>
            <a:ext cx="9746307" cy="1138865"/>
          </a:xfrm>
          <a:prstGeom prst="homePlate">
            <a:avLst/>
          </a:prstGeom>
          <a:solidFill>
            <a:srgbClr val="03AEC3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496" y="1210889"/>
            <a:ext cx="9065943" cy="5616624"/>
          </a:xfrm>
          <a:prstGeom prst="rect">
            <a:avLst/>
          </a:prstGeom>
          <a:noFill/>
          <a:ln w="57150">
            <a:solidFill>
              <a:srgbClr val="03AE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4808" y="6896"/>
            <a:ext cx="90659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z="4000" b="1" dirty="0">
                <a:solidFill>
                  <a:srgbClr val="F6B50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傳揚行銷廣告股份有限公司</a:t>
            </a: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42561" y="1224136"/>
            <a:ext cx="9065943" cy="5661248"/>
          </a:xfrm>
        </p:spPr>
        <p:txBody>
          <a:bodyPr>
            <a:noAutofit/>
          </a:bodyPr>
          <a:lstStyle/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sz="2800" b="1" spc="-15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活動行銷企劃實習生</a:t>
            </a:r>
            <a:endParaRPr lang="en-US" altLang="zh-TW" sz="2200" b="1" spc="-15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台北市中山區南京東路三段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26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(115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endParaRPr lang="en-US" altLang="zh-TW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專案創意執行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協助團隊進行通路行銷專案的構思與籌備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活動營運支援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參與活動品質管控、活動道具的準備與物流管理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跨領域溝通協作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學習與合作廠商、場地及品牌業務人員密切溝通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數據與結案整理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協助收集活動現場數據與回饋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時薪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元；享勞保、健保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數位辦公應用能力、創新思維與提案熱忱、專案現場實務參與、卓越溝通與團隊協作特質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eaLnBrk="0" hangingPunct="0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為確保實習生能完整參與病深度接觸業務核心流程，期望長期兼職實習，至少半年至一年。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050" name="Picture 2" descr="傳揚行銷廣告股份有限公司| LinkedI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79" b="24401"/>
          <a:stretch/>
        </p:blipFill>
        <p:spPr bwMode="auto">
          <a:xfrm>
            <a:off x="7380312" y="1239188"/>
            <a:ext cx="1628430" cy="861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69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10269" y="11031"/>
            <a:ext cx="9746307" cy="1138865"/>
          </a:xfrm>
          <a:prstGeom prst="homePlate">
            <a:avLst/>
          </a:prstGeom>
          <a:solidFill>
            <a:srgbClr val="0080CC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496" y="1196752"/>
            <a:ext cx="9065943" cy="5616624"/>
          </a:xfrm>
          <a:prstGeom prst="rect">
            <a:avLst/>
          </a:prstGeom>
          <a:noFill/>
          <a:ln w="57150">
            <a:solidFill>
              <a:srgbClr val="008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4808" y="6896"/>
            <a:ext cx="90659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z="5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網讚策略有限公司</a:t>
            </a: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41055" y="1196752"/>
            <a:ext cx="9065943" cy="5661248"/>
          </a:xfrm>
          <a:ln>
            <a:noFill/>
          </a:ln>
        </p:spPr>
        <p:txBody>
          <a:bodyPr>
            <a:noAutofit/>
          </a:bodyPr>
          <a:lstStyle/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sz="2800" b="1" spc="-15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網路社群實習生</a:t>
            </a:r>
            <a:endParaRPr lang="en-US" altLang="zh-TW" sz="2200" b="1" spc="-15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2-3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新北市板橋區四川路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段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23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(115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endParaRPr lang="en-US" altLang="zh-TW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社群互動與社團話題經營：協助撰寫、排成與發佈社群貼文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數據分析與報告：追蹤社群貼文成效，製作數據報表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b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競品與趨勢研究：監測社群平台與業界趨勢，蒐集競品案例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行銷專案支援：參與品牌行銷企劃發想，協助執行各類市場推廣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時薪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元，享勞保、健保。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有關注網路社群平台佳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r>
              <a:rPr lang="en-US" altLang="zh-TW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如出勤班別、休假規定等</a:t>
            </a:r>
            <a:r>
              <a:rPr lang="en-US" altLang="zh-TW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一週至少排班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4-5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天，部分天數可遠距工作。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/>
          <a:srcRect t="24444" b="21781"/>
          <a:stretch/>
        </p:blipFill>
        <p:spPr>
          <a:xfrm>
            <a:off x="7131496" y="1268760"/>
            <a:ext cx="190500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12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-25632" y="-1980"/>
            <a:ext cx="9746307" cy="1054716"/>
          </a:xfrm>
          <a:prstGeom prst="homePlate">
            <a:avLst/>
          </a:prstGeom>
          <a:solidFill>
            <a:srgbClr val="E6F31F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496" y="1124744"/>
            <a:ext cx="9065943" cy="5661248"/>
          </a:xfrm>
          <a:prstGeom prst="rect">
            <a:avLst/>
          </a:prstGeom>
          <a:noFill/>
          <a:ln w="57150">
            <a:solidFill>
              <a:srgbClr val="E6F3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4808" y="6896"/>
            <a:ext cx="9065942" cy="1045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z="5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數字廣告股份有限公司</a:t>
            </a: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42561" y="1196752"/>
            <a:ext cx="9065943" cy="5661248"/>
          </a:xfrm>
        </p:spPr>
        <p:txBody>
          <a:bodyPr>
            <a:noAutofit/>
          </a:bodyPr>
          <a:lstStyle/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sz="2200" b="1" spc="-15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社群小編</a:t>
            </a:r>
            <a:endParaRPr lang="en-US" altLang="zh-TW" sz="2200" b="1" spc="-15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新北市三重區重新路五段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609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巷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樓之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社群內容與協助文案撰寫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協助社群平台內容規劃與執行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影音腳本撰寫與影片製作協助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協助短影音腳本撰寫，進行基礎影片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 拍攝與剪輯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媒體趨勢與產業應用研究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持續關注數位媒體趨勢與行銷應用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時薪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元享勞保、健保、勞退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具備社群媒體操作概念、基礎影音軟體操作能力、運用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工具輔助內容產製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r>
              <a:rPr lang="en-US" altLang="zh-TW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如出勤班別、休假規定等</a:t>
            </a:r>
            <a:r>
              <a:rPr lang="en-US" altLang="zh-TW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上班時間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09:00-18:00</a:t>
            </a:r>
          </a:p>
          <a:p>
            <a:pPr marL="0" indent="0" algn="just">
              <a:buNone/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能配合長期實習者優先，至少須配合半年以上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268760"/>
            <a:ext cx="1844454" cy="968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49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邊形 3"/>
          <p:cNvSpPr/>
          <p:nvPr/>
        </p:nvSpPr>
        <p:spPr>
          <a:xfrm>
            <a:off x="10269" y="11031"/>
            <a:ext cx="9746307" cy="1138865"/>
          </a:xfrm>
          <a:prstGeom prst="homePlate">
            <a:avLst/>
          </a:prstGeom>
          <a:solidFill>
            <a:srgbClr val="DC6C00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496" y="1196752"/>
            <a:ext cx="9065943" cy="5616624"/>
          </a:xfrm>
          <a:prstGeom prst="rect">
            <a:avLst/>
          </a:prstGeom>
          <a:noFill/>
          <a:ln w="57150">
            <a:solidFill>
              <a:srgbClr val="DC6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4808" y="6896"/>
            <a:ext cx="90659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z="5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集思創意顧問股份有限公司</a:t>
            </a: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80450" y="1340768"/>
            <a:ext cx="9065943" cy="5661248"/>
          </a:xfrm>
        </p:spPr>
        <p:txBody>
          <a:bodyPr>
            <a:noAutofit/>
          </a:bodyPr>
          <a:lstStyle/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實習職缺名稱：</a:t>
            </a:r>
            <a:r>
              <a:rPr lang="zh-TW" altLang="en-US" b="1" spc="-15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行銷業務部實習生</a:t>
            </a:r>
            <a:endParaRPr lang="en-US" altLang="zh-TW" sz="2400" b="1" spc="-15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實習名額：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2-3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實習地點：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台北市內湖區堤頂大道二段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407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巷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弄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實習時間：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每週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32-40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實習內容：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市場資料收集與分析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協助活動籌備與執行、宣傳活動辦理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文件與簡報彙整、資訊收集與整理、主管交辦事項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實習福利：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獎助學金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8,000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徵才條件：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行銷活動部門需要較活潑外向的同學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如出勤班別、休假規定等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依照公司上班時間，休假依照政府規定。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1283858"/>
            <a:ext cx="1652670" cy="1033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46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10275</TotalTime>
  <Words>2035</Words>
  <Application>Microsoft Office PowerPoint</Application>
  <PresentationFormat>如螢幕大小 (4:3)</PresentationFormat>
  <Paragraphs>540</Paragraphs>
  <Slides>13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華康雅宋體</vt:lpstr>
      <vt:lpstr>微軟正黑體</vt:lpstr>
      <vt:lpstr>新細明體</vt:lpstr>
      <vt:lpstr>Arial</vt:lpstr>
      <vt:lpstr>Calibri</vt:lpstr>
      <vt:lpstr>Office 佈景主題</vt:lpstr>
      <vt:lpstr>實習職缺介紹</vt:lpstr>
      <vt:lpstr>PowerPoint 簡報</vt:lpstr>
      <vt:lpstr>杏一醫療用品股份有限公司</vt:lpstr>
      <vt:lpstr>統一百華股份有限公司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統一生活事業股份有限公司</vt:lpstr>
      <vt:lpstr>三商家購股份有限公司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實習廠商介紹</dc:title>
  <dc:creator>yang</dc:creator>
  <cp:lastModifiedBy>user</cp:lastModifiedBy>
  <cp:revision>850</cp:revision>
  <cp:lastPrinted>2022-11-07T08:55:20Z</cp:lastPrinted>
  <dcterms:created xsi:type="dcterms:W3CDTF">2014-10-19T14:15:01Z</dcterms:created>
  <dcterms:modified xsi:type="dcterms:W3CDTF">2026-04-22T08:46:51Z</dcterms:modified>
</cp:coreProperties>
</file>