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601" r:id="rId3"/>
    <p:sldId id="645" r:id="rId4"/>
    <p:sldId id="643" r:id="rId5"/>
    <p:sldId id="330" r:id="rId6"/>
    <p:sldId id="592" r:id="rId7"/>
    <p:sldId id="481" r:id="rId8"/>
    <p:sldId id="646" r:id="rId9"/>
    <p:sldId id="604" r:id="rId10"/>
    <p:sldId id="656" r:id="rId11"/>
    <p:sldId id="655" r:id="rId12"/>
    <p:sldId id="569" r:id="rId13"/>
    <p:sldId id="673" r:id="rId14"/>
    <p:sldId id="420" r:id="rId15"/>
    <p:sldId id="658" r:id="rId16"/>
    <p:sldId id="659" r:id="rId17"/>
    <p:sldId id="534" r:id="rId18"/>
    <p:sldId id="663" r:id="rId19"/>
    <p:sldId id="671" r:id="rId20"/>
    <p:sldId id="442" r:id="rId21"/>
    <p:sldId id="593" r:id="rId22"/>
    <p:sldId id="594" r:id="rId23"/>
    <p:sldId id="647" r:id="rId24"/>
    <p:sldId id="536" r:id="rId25"/>
    <p:sldId id="564" r:id="rId26"/>
    <p:sldId id="566" r:id="rId27"/>
    <p:sldId id="648" r:id="rId28"/>
    <p:sldId id="590" r:id="rId29"/>
    <p:sldId id="649" r:id="rId30"/>
    <p:sldId id="695" r:id="rId31"/>
    <p:sldId id="654" r:id="rId32"/>
    <p:sldId id="606" r:id="rId33"/>
    <p:sldId id="650" r:id="rId34"/>
    <p:sldId id="652" r:id="rId35"/>
    <p:sldId id="674" r:id="rId36"/>
    <p:sldId id="660" r:id="rId37"/>
    <p:sldId id="675" r:id="rId38"/>
    <p:sldId id="676" r:id="rId39"/>
    <p:sldId id="661" r:id="rId40"/>
    <p:sldId id="662" r:id="rId41"/>
    <p:sldId id="672" r:id="rId42"/>
    <p:sldId id="664" r:id="rId43"/>
    <p:sldId id="550" r:id="rId44"/>
    <p:sldId id="653" r:id="rId45"/>
    <p:sldId id="551" r:id="rId46"/>
    <p:sldId id="665" r:id="rId47"/>
    <p:sldId id="666" r:id="rId48"/>
    <p:sldId id="677" r:id="rId49"/>
    <p:sldId id="668" r:id="rId50"/>
    <p:sldId id="596" r:id="rId51"/>
    <p:sldId id="657" r:id="rId52"/>
    <p:sldId id="678" r:id="rId53"/>
    <p:sldId id="612" r:id="rId54"/>
    <p:sldId id="679" r:id="rId55"/>
    <p:sldId id="680" r:id="rId56"/>
    <p:sldId id="681" r:id="rId57"/>
    <p:sldId id="682" r:id="rId58"/>
    <p:sldId id="574" r:id="rId59"/>
    <p:sldId id="683" r:id="rId60"/>
    <p:sldId id="684" r:id="rId61"/>
    <p:sldId id="685" r:id="rId62"/>
    <p:sldId id="686" r:id="rId63"/>
    <p:sldId id="687" r:id="rId64"/>
    <p:sldId id="688" r:id="rId65"/>
    <p:sldId id="651" r:id="rId66"/>
    <p:sldId id="599" r:id="rId67"/>
    <p:sldId id="690" r:id="rId68"/>
    <p:sldId id="691" r:id="rId69"/>
    <p:sldId id="689" r:id="rId70"/>
    <p:sldId id="692" r:id="rId71"/>
    <p:sldId id="567" r:id="rId72"/>
    <p:sldId id="694" r:id="rId73"/>
    <p:sldId id="693" r:id="rId74"/>
    <p:sldId id="531" r:id="rId75"/>
    <p:sldId id="624" r:id="rId76"/>
    <p:sldId id="625" r:id="rId77"/>
    <p:sldId id="696" r:id="rId78"/>
    <p:sldId id="697" r:id="rId79"/>
    <p:sldId id="383" r:id="rId80"/>
    <p:sldId id="698" r:id="rId81"/>
    <p:sldId id="699" r:id="rId82"/>
    <p:sldId id="580" r:id="rId83"/>
    <p:sldId id="700" r:id="rId84"/>
    <p:sldId id="701" r:id="rId85"/>
    <p:sldId id="623" r:id="rId86"/>
    <p:sldId id="632" r:id="rId87"/>
    <p:sldId id="702" r:id="rId88"/>
    <p:sldId id="703" r:id="rId89"/>
    <p:sldId id="422" r:id="rId90"/>
  </p:sldIdLst>
  <p:sldSz cx="9144000" cy="6858000" type="screen4x3"/>
  <p:notesSz cx="14357350" cy="99250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349"/>
    <a:srgbClr val="D84A48"/>
    <a:srgbClr val="99815D"/>
    <a:srgbClr val="014099"/>
    <a:srgbClr val="FFE100"/>
    <a:srgbClr val="36417F"/>
    <a:srgbClr val="8C6F4B"/>
    <a:srgbClr val="D7000F"/>
    <a:srgbClr val="1D2088"/>
    <a:srgbClr val="039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09" autoAdjust="0"/>
  </p:normalViewPr>
  <p:slideViewPr>
    <p:cSldViewPr>
      <p:cViewPr varScale="1">
        <p:scale>
          <a:sx n="108" d="100"/>
          <a:sy n="108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8132201" y="4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/>
          <a:lstStyle>
            <a:lvl1pPr algn="r">
              <a:defRPr sz="1700"/>
            </a:lvl1pPr>
          </a:lstStyle>
          <a:p>
            <a:fld id="{0A3D0EC6-F051-498F-B468-5F2DA14EE43E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7799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8132201" y="9427799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 anchor="b"/>
          <a:lstStyle>
            <a:lvl1pPr algn="r">
              <a:defRPr sz="1700"/>
            </a:lvl1pPr>
          </a:lstStyle>
          <a:p>
            <a:fld id="{004773DF-3032-44FD-8175-9194D83550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41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8132198" y="2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/>
          <a:lstStyle>
            <a:lvl1pPr algn="r">
              <a:defRPr sz="1700"/>
            </a:lvl1pPr>
          </a:lstStyle>
          <a:p>
            <a:fld id="{BFC2DA96-87B1-4B5B-9952-F07362D9FB5E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00588" y="747713"/>
            <a:ext cx="4956175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7593" tIns="63795" rIns="127593" bIns="6379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435094" y="4713901"/>
            <a:ext cx="11487165" cy="4466043"/>
          </a:xfrm>
          <a:prstGeom prst="rect">
            <a:avLst/>
          </a:prstGeom>
        </p:spPr>
        <p:txBody>
          <a:bodyPr vert="horz" lIns="127593" tIns="63795" rIns="127593" bIns="6379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7799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8132198" y="9427799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 anchor="b"/>
          <a:lstStyle>
            <a:lvl1pPr algn="r">
              <a:defRPr sz="1700"/>
            </a:lvl1pPr>
          </a:lstStyle>
          <a:p>
            <a:fld id="{C33C7807-90CC-463F-9FED-5379ECAE5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63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784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30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996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339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16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141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768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474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9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49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48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37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18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36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96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03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1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5131" y="0"/>
            <a:ext cx="728886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212976"/>
            <a:ext cx="5796136" cy="2664296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9012739">
            <a:off x="5628153" y="5441374"/>
            <a:ext cx="2427825" cy="678492"/>
          </a:xfrm>
        </p:spPr>
        <p:txBody>
          <a:bodyPr>
            <a:normAutofit/>
          </a:bodyPr>
          <a:lstStyle/>
          <a:p>
            <a:pPr algn="l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行銷與流通管理學系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631832" y="655022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華康雅宋體" pitchFamily="49" charset="-120"/>
                <a:ea typeface="華康雅宋體" pitchFamily="49" charset="-120"/>
              </a:rPr>
              <a:t>114.10.28</a:t>
            </a:r>
            <a:r>
              <a:rPr lang="zh-TW" altLang="en-US" sz="1400" dirty="0">
                <a:latin typeface="華康雅宋體" pitchFamily="49" charset="-120"/>
                <a:ea typeface="華康雅宋體" pitchFamily="49" charset="-120"/>
              </a:rPr>
              <a:t> 版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3451">
            <a:off x="1924178" y="443897"/>
            <a:ext cx="878772" cy="12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198984"/>
            <a:ext cx="9065943" cy="5661248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6710F2-B0CB-40F6-80E6-482DC38AB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8" t="21356" r="9495" b="6035"/>
          <a:stretch/>
        </p:blipFill>
        <p:spPr>
          <a:xfrm>
            <a:off x="6804248" y="1295667"/>
            <a:ext cx="21602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09" y="1219064"/>
            <a:ext cx="9065943" cy="561662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B8535E8-67B9-46DA-98D4-8E51C0C30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8" t="21356" r="9495" b="6035"/>
          <a:stretch/>
        </p:blipFill>
        <p:spPr>
          <a:xfrm>
            <a:off x="6804248" y="1295667"/>
            <a:ext cx="21602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rgbClr val="DA33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196750"/>
            <a:ext cx="9073008" cy="5616626"/>
          </a:xfrm>
          <a:prstGeom prst="rect">
            <a:avLst/>
          </a:prstGeom>
          <a:noFill/>
          <a:ln w="57150">
            <a:solidFill>
              <a:srgbClr val="DA3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5496" y="30323"/>
            <a:ext cx="95598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太平洋崇光百貨股份有限公司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196752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忠孝店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台北市大安區忠孝東路四段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電梯內、外協助顧客安全進出。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店內購物指引及諮詢、顧客意見受理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協助顧客寄物、停車及贈品兌換、物品租借等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學習服務接待禮儀、態度，增加顧客滿意度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元，享勞保、健保、勞退、團保、生日假、員工購物優惠等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具服務熱忱、親切大方、喜愛接觸人群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具備外語能力溝通者佳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非必要條件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天，每月排班，分早晚班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08:30-17:30 / 09:30-18:30 / 10:30-19:30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12:45-21:45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13:15-22:15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基礎通識教育、進階職能課程、實務經驗傳承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遠東SOGO百貨- 维基百科，自由的百科全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688233" cy="10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rgbClr val="DA33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196750"/>
            <a:ext cx="9073008" cy="5616626"/>
          </a:xfrm>
          <a:prstGeom prst="rect">
            <a:avLst/>
          </a:prstGeom>
          <a:noFill/>
          <a:ln w="57150">
            <a:solidFill>
              <a:srgbClr val="DA3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0992" y="42900"/>
            <a:ext cx="9073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太平洋崇光百貨股份有限公司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196752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商場營運管理實習生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忠孝店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台北市大安區忠孝東路四段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負責賣場營運管理及行銷活動提案與執行。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規劃、協調檔期活動內容與廠商接洽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處理營業業績數字報表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提供顧客諮詢服務、例行性工作執行及賣場維護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元，享勞保、健保、勞退、團保、生日假、員工購物優惠等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對百貨精品、賣場有興趣者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天，每月排班，分早晚班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10:30-19:00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13:30-22:00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；全班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10:30-22:00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上班出勤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8.5-11.5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小時用餐休息時間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基礎通識教育、進階職能課程、實務經驗傳承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遠東SOGO百貨- 维基百科，自由的百科全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688233" cy="10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古典玫瑰園國際股份有限公司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422533"/>
            <a:ext cx="9002310" cy="503080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英國茶專賣店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銷售人員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新店誠品裕隆城、台北京站、台中大遠百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台中勤美誠品、台中中友百貨、高雄義大、高雄大遠百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各式茶品、英國進口瓷器、精油、面膜、文創商品等販售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盤點訂貨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33,500-35,500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視地區而定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，享勞保、勞退、健保；員工優惠折扣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古典餐飲商品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其他體系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；各店業績達成獎金分紅、聚餐、銷售獎金。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喜歡藝術文化創意及精品銷售服務、熱情活潑、喜歡與人接觸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週休二日，月休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天，排班輪休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28" y="1340768"/>
            <a:ext cx="1807168" cy="13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-27384"/>
            <a:ext cx="9746307" cy="1138865"/>
          </a:xfrm>
          <a:prstGeom prst="homePlate">
            <a:avLst/>
          </a:prstGeom>
          <a:solidFill>
            <a:srgbClr val="64101C"/>
          </a:solidFill>
          <a:ln>
            <a:solidFill>
              <a:srgbClr val="64101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64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古華股份有限公司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196752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服務中心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桃園市中壢區民權路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大廳迎賓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行李搬運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車輛調度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文件遞送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等作業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30,500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元，享勞保、健保、勞退、意外險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具英文基本溝通條件由佳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依現場排班，月休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關於古華| 古華花園飯店Hotel Kuva Chateau">
            <a:extLst>
              <a:ext uri="{FF2B5EF4-FFF2-40B4-BE49-F238E27FC236}">
                <a16:creationId xmlns:a16="http://schemas.microsoft.com/office/drawing/2014/main" id="{DBAA5F7B-2570-4422-8433-4AE4082A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29200"/>
            <a:ext cx="2391742" cy="14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-27384"/>
            <a:ext cx="9746307" cy="1138865"/>
          </a:xfrm>
          <a:prstGeom prst="homePlate">
            <a:avLst/>
          </a:prstGeom>
          <a:solidFill>
            <a:srgbClr val="00000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561" y="1196752"/>
            <a:ext cx="9065943" cy="5650217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309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5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台灣卡多摩嬰童館股份有限公司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65083" y="1246258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台北市、新北市，依居住地點分發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商品進銷存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環境清潔維護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,POS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機收銀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元以上，享勞保、健保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不拘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依照門市需求排班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AutoShape 2" descr="台灣就業通- 找工作-- 公司介紹">
            <a:extLst>
              <a:ext uri="{FF2B5EF4-FFF2-40B4-BE49-F238E27FC236}">
                <a16:creationId xmlns:a16="http://schemas.microsoft.com/office/drawing/2014/main" id="{F14F2C5F-9E8E-4CD6-A265-7164E23370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2" name="Picture 4" descr="台灣就業通- 找工作-- 公司介紹">
            <a:extLst>
              <a:ext uri="{FF2B5EF4-FFF2-40B4-BE49-F238E27FC236}">
                <a16:creationId xmlns:a16="http://schemas.microsoft.com/office/drawing/2014/main" id="{B9F60FB6-2C3B-4904-89ED-9748EF05A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96256"/>
            <a:ext cx="3131840" cy="12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1C148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C1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全聯實業股份有限公司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量販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超市體系門市正職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兼職人員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10-15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可依據學生需求分發，投履歷時記得把期望工作地點寫清楚：超市填行政區，量販直接寫店名和地址。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顧客服務：收銀結帳、顧客諮詢 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商品管理：進貨、補貨、商品排面整理、倉儲管理 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商店形象維護：門市清潔、陳列佈置等 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晉升管道：安排培訓課程，晉升管理職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30,000~30,500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排班制，月休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33" y="5445224"/>
            <a:ext cx="1820863" cy="1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BFA02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8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F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中租控股</a:t>
            </a:r>
            <a:r>
              <a:rPr lang="en-US" altLang="zh-TW" sz="5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</a:t>
            </a:r>
            <a:r>
              <a:rPr lang="zh-TW" altLang="en-US" sz="5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合迪股份有限公司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4807" y="1274488"/>
            <a:ext cx="9065943" cy="5616624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中租控股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合迪儲備業務實習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依照學校或住家地點選擇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參與企金業務日常實務運作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線上課程參與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實習成果發表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志工活動參與，實踐企業社會責任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元，享勞保、健保、勞退及團保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積極主動、邏輯清晰 、細心謹慎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具備文書基本能力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7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word,excel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、有意朝金融業發展者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 週一至週五：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09:30-17:30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無法配合者，請於面試事前告知以利後續安排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中午休息時間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:12:00-13:00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休假時間：依政府行政機關辦公日曆表辦理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中租融資">
            <a:extLst>
              <a:ext uri="{FF2B5EF4-FFF2-40B4-BE49-F238E27FC236}">
                <a16:creationId xmlns:a16="http://schemas.microsoft.com/office/drawing/2014/main" id="{3E096457-3BC1-413B-9EAC-546AB5E96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0" b="33200"/>
          <a:stretch/>
        </p:blipFill>
        <p:spPr bwMode="auto">
          <a:xfrm>
            <a:off x="6876256" y="1274488"/>
            <a:ext cx="214312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4D2F2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4D2F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老牛國際股份有限公司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5" y="1224136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門市人員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台北、新北、新竹縣市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依居住區域調整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商品銷售與帳務管理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客戶服務與諮詢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服務接待語、話術演練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商品陳列與管理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科技量腳試穿與選鞋服務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腳健康初階知識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倉物進出作業與庫存管理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門市行銷活動協助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31,000-34,000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排休制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依照勞基法月休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實習滿半年且評核通過提供獎學金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元整；實習期滿一年評核通過再提供獎學金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元整；畢業後留任任職滿一年且工作表現良好，提供留任獎金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iFG 遠雄廣場- La new">
            <a:extLst>
              <a:ext uri="{FF2B5EF4-FFF2-40B4-BE49-F238E27FC236}">
                <a16:creationId xmlns:a16="http://schemas.microsoft.com/office/drawing/2014/main" id="{F9A5FDC9-0E2A-4B01-A3DE-E335523ED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b="24884"/>
          <a:stretch/>
        </p:blipFill>
        <p:spPr bwMode="auto">
          <a:xfrm>
            <a:off x="6732240" y="1340768"/>
            <a:ext cx="225699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富邦媒體科技股份有限公司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1639"/>
            <a:ext cx="9002310" cy="554260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物流實習生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桃園以北之倉儲據點，依居住地分發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物流倉儲訓練及系統認識、設備操作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商品入庫、驗收、上架、理貨、派工、撿貨、出貨包裝、退貨等訂單作業履行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訂單回復、追蹤與管控，商品庫存、盤點管理作業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8:00-17:00/ 9:00-18:00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不支薪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因實習生不收取福利金，無法享有職福會相關福利；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如未來實習通過留任考核者，可轉正，其年資延續不中斷；無停車位、無供餐。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3" y="1340768"/>
            <a:ext cx="1962472" cy="19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數位部實習生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分析案例，並透過數據分析、拆解背後的原因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協助撰寫成效報表、處理粉絲專頁訊息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協助業務部部團隊完成重要專案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徵才條件：科系不拘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不畏懼數據，熱愛找出數據背後的原因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對專案的強烈責任感，能根據現況適時調整操作方向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基本文書軟體能力（</a:t>
            </a:r>
            <a:r>
              <a:rPr lang="en-US" altLang="zh-TW" sz="180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powerpoint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excel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善於溝通熱愛發言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創意部實習生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分析案例，並透過數據分析、拆解背後的原因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社群時事討論，培養自我敏感度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協助創意部團隊完成重要專案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發想數位體驗內容的企劃，提升硬實力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不拘泥於過去，嘗試優化社群經營內容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文案寫作能力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有經營個人內容品牌（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Facebook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IG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具內容型社群媒體操作經驗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能夠簡單示意腦中的視覺畫面，落實想法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活動部實習生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熟悉網路各大論壇，平時會看論壇滑手機看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PTT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個性活潑喜歡團隊合作，細心負責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協助各類實體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網路活動執行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擔任活動督導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贈品寄送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理貨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組裝電腦等等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有實體活動執行及網路操作實務經驗佳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熟悉直播平台操作佳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總管理處實習生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學習過初級會計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並且會應用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熟悉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Excel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操作，資料及設備整理歸檔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簡易傳票或相關文件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Key in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其他主管交辦事項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操作與基本函數應用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個性細心負責，能處理簡易資料輸入與支援行政事務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具備良好資料整理與歸檔能力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009C9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杏一醫療用品股份有限公司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08" y="1268760"/>
            <a:ext cx="9108504" cy="554461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門市銷售人員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待分發，依學生居住地分發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門市服務、顧客管理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專業衛教諮詢、學習醫療保健知識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產品銷售、行銷管理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商品陳列管理、進銷存管理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無經驗可，歡迎對醫療產業有興趣者加入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輪班工作，符合勞基法規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rgbClr val="009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8" name="Picture 6" descr="隱私權及網站使用條款| 杏一健康生活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60511"/>
            <a:ext cx="1636441" cy="163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迅傳運通股份有限公司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48" y="1296144"/>
            <a:ext cx="9002310" cy="558924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關務實習生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台北市南京東路三段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桃園市大園區航翔路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W2003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基隆市中正區義一路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海運報關實務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，享勞保、健保及勞退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40311"/>
            <a:ext cx="9066940" cy="557306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r="7753" b="17320"/>
          <a:stretch/>
        </p:blipFill>
        <p:spPr>
          <a:xfrm>
            <a:off x="7627257" y="1412776"/>
            <a:ext cx="1376035" cy="12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8" y="-81772"/>
            <a:ext cx="9746307" cy="1283748"/>
          </a:xfrm>
          <a:prstGeom prst="homePlate">
            <a:avLst/>
          </a:prstGeom>
          <a:solidFill>
            <a:srgbClr val="4F843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992" y="1298924"/>
            <a:ext cx="9011462" cy="5544616"/>
          </a:xfrm>
          <a:prstGeom prst="rect">
            <a:avLst/>
          </a:prstGeom>
          <a:noFill/>
          <a:ln w="57150">
            <a:solidFill>
              <a:srgbClr val="4F8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里仁事業股份有限公司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0992" y="1358468"/>
            <a:ext cx="9011462" cy="5425527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產品行銷推廣實習生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新北市汐止區新台五路一段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與部落客、網紅合作，分享品牌理念與產品特色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負責經營官網與社群平台，規劃有吸引力的圖文和影像內容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協助規劃產品的行銷活動與促銷檔期，參與企劃發想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素材準備及成效整理等相關工作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元，享勞保、健保、勞退及團保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認同里仁理念、喜歡與人接觸、具文字敏感度、富創意美感佳　　　　　　                                         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樂於學習、主動積極、負責任、願意溝通協調、組織能力強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power point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、影音製作等工具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週五日班，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412776"/>
            <a:ext cx="148997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8" y="-81772"/>
            <a:ext cx="9746307" cy="1283748"/>
          </a:xfrm>
          <a:prstGeom prst="homePlate">
            <a:avLst/>
          </a:prstGeom>
          <a:solidFill>
            <a:srgbClr val="4F843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992" y="1298924"/>
            <a:ext cx="9011462" cy="5544616"/>
          </a:xfrm>
          <a:prstGeom prst="rect">
            <a:avLst/>
          </a:prstGeom>
          <a:noFill/>
          <a:ln w="57150">
            <a:solidFill>
              <a:srgbClr val="4F8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里仁事業股份有限公司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0992" y="1358468"/>
            <a:ext cx="9252982" cy="5425527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門市展覽實習生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依居住地分發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學習並推廣里仁理念、產品及特色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門市營運日常作業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提供良好的顧客服務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協助規劃活動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元，享勞保、健保、勞退及團保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認同里仁理念、對人感興趣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需輪班，日班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9:00-22:00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412776"/>
            <a:ext cx="148997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431E4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431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典華幸福資源整合股份有限公司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340768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新莊典華</a:t>
            </a:r>
            <a:r>
              <a:rPr lang="en-US" altLang="zh-TW" sz="2800" b="1" spc="-15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Cafein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新北市新莊區中央路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469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門市營運與顧客服務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咖啡與飲品製作</a:t>
            </a:r>
            <a:endParaRPr lang="en-US" altLang="zh-TW" sz="2000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基礎吧台與環境管理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烘焙與輕食備製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元，享勞保、健保、勞退，全勤獎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喜歡在咖啡香的環境中工作，喜與人互動、認真負責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7:30~18:30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採排班制、輪休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293912"/>
            <a:ext cx="235081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431E4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431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典華幸福資源整合股份有限公司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婚禮助理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新北市新莊區中央路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469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婚顧門市服務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資料彙整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採購比價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專案整合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籌備</a:t>
            </a:r>
            <a:endParaRPr lang="en-US" altLang="zh-TW" sz="2000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婚禮企劃基礎技能                                    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婚禮企劃進階技能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元，享勞保、健保、勞退，全勤獎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熱情負責、喜與人互動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採排班制、輪休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268760"/>
            <a:ext cx="235081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富邦媒體科技股份有限公司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1639"/>
            <a:ext cx="9002310" cy="554260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台北市內湖區洲子街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協助電商單位事務推展與執行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商品上架相關行政作業；報表彙整、資料維護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廠商問題回覆、活動資料整理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不支薪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因實習生不收取福利金，無法享有職福會相關福利；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如未來實習通過留任考核者，可轉正，其年資延續不中斷；無停車位、無供餐。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81" y="1340768"/>
            <a:ext cx="1962472" cy="19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25632" y="-1980"/>
            <a:ext cx="9746307" cy="1054716"/>
          </a:xfrm>
          <a:prstGeom prst="homePlate">
            <a:avLst/>
          </a:prstGeom>
          <a:solidFill>
            <a:srgbClr val="E6F31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24744"/>
            <a:ext cx="9065943" cy="5661248"/>
          </a:xfrm>
          <a:prstGeom prst="rect">
            <a:avLst/>
          </a:prstGeom>
          <a:noFill/>
          <a:ln w="57150">
            <a:solidFill>
              <a:srgbClr val="E6F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04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數字廣告股份有限公司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行銷企劃實習生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新北市三重區重新路五段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協助規劃與執行數位媒體廣告活動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製作行銷企劃提案簡報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社群媒體內容規劃與追蹤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新聞稿撰寫與媒體連繫建議等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元享勞保、健保、勞退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每週兩天團膳自付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元、每季部門聚餐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依公司出勤規定，週休二日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68760"/>
            <a:ext cx="1844454" cy="9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5648931"/>
            <a:ext cx="1126735" cy="10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889036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4474" y="5594936"/>
            <a:ext cx="1139390" cy="10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2360" y="5581028"/>
            <a:ext cx="1198743" cy="11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倉管人員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新北市八里區廈竹圍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桃園市蘆竹區新南路一段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370-6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依據職務及人力分發至各單位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422" y="5589240"/>
            <a:ext cx="1113673" cy="10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新北市八里區廈竹圍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桃園市蘆竹區新南路一段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370-6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依據職務及人力分發至各單位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422" y="5589240"/>
            <a:ext cx="1113673" cy="10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964E1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964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阿瘦實業股份有限公司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196752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門市銷售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阿瘦皮鞋全國門市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由個人意向排序優先做安排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商品介紹、銷售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足部量測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解說、線上社群經營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顧客關係經營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維繫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商品庫存管理、陳列佈置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整潔維護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30,400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業績獎金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熱情有活力、擅與人溝通協調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需配合門市檔期活動及調店支援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全勤獎金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個月者適用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入職新人保證薪獎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出勤時間同門市營業時間，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12:00-21:00(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每間門市略有不同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採排休制，每月休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阿瘦實業股份有限公司- 政大職涯平台">
            <a:extLst>
              <a:ext uri="{FF2B5EF4-FFF2-40B4-BE49-F238E27FC236}">
                <a16:creationId xmlns:a16="http://schemas.microsoft.com/office/drawing/2014/main" id="{7E8BA0AC-76B3-4FE9-9D8F-975FD099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40768"/>
            <a:ext cx="1476201" cy="12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英屬開曼群島商特捷物流股份有限公司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台灣分公司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96144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倉儲管理人員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新北市瑞芳區楓子瀨路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桃園市大園區民生路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桃園市楊梅區環東路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商品進貨、理貨、出貨流程；現場作業管理、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傳統作業流程、實務技術經驗分享、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智慧化作業流程、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AGV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機器人作業流程、自動化系統控制及運營、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AS/RS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設備執行作業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排休制，每日排班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小時、休息時間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小時，每週不超過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英屬開曼群島商特捷物流股份有限公司台灣分公司| 徵才中- 1111人力銀行">
            <a:extLst>
              <a:ext uri="{FF2B5EF4-FFF2-40B4-BE49-F238E27FC236}">
                <a16:creationId xmlns:a16="http://schemas.microsoft.com/office/drawing/2014/main" id="{D6B461E4-0033-44A1-BC15-BFDB6C86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2697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英屬開曼群島商特捷物流股份有限公司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台灣分公司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96144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倉儲行政人員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新北市瑞芳區楓子瀨路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桃園市大園區民生路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桃園市楊梅區環東路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商品進貨、理貨、出貨流程；現場作業管理、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傳統作業流程、實務技術經驗分享、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智慧化作業流程、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AGV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機器人作業流程、自動化系統控制及運營、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AS/RS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設備執行作業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排休制，每日排班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小時、休息時間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小時，每週不超過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英屬開曼群島商特捷物流股份有限公司台灣分公司| 徵才中- 1111人力銀行">
            <a:extLst>
              <a:ext uri="{FF2B5EF4-FFF2-40B4-BE49-F238E27FC236}">
                <a16:creationId xmlns:a16="http://schemas.microsoft.com/office/drawing/2014/main" id="{19749D44-FED0-4B26-9C75-3468FDAD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88" y="1298848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11497A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114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首邑電商顧問股份有限公司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32575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電商營運助理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台北市大安區和平東路一段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(604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維護商品資料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含上下架、價格設定、促銷組合規劃與庫存追蹤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行銷與流通管理系尤佳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周一至周五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，周休二日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 descr="首邑電商顧問股份有限公司| Taipei">
            <a:extLst>
              <a:ext uri="{FF2B5EF4-FFF2-40B4-BE49-F238E27FC236}">
                <a16:creationId xmlns:a16="http://schemas.microsoft.com/office/drawing/2014/main" id="{6889ECE4-51F3-4F51-B0E1-9E847807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26480"/>
          <a:stretch/>
        </p:blipFill>
        <p:spPr bwMode="auto">
          <a:xfrm>
            <a:off x="6804248" y="5445224"/>
            <a:ext cx="214312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富邦媒體科技股份有限公司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1639"/>
            <a:ext cx="9002310" cy="554260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資料建檔實習生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台北市內湖區洲子街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廣告系統及商品關鍵字資料登打、比對、簡易判讀資料正確性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廣告資訊上架相關行政作業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報表彙整、資料維護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不支薪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因實習生不收取福利金，無法享有職福會相關福利；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如未來實習通過留任考核者，可轉正，其年資延續不中斷；無停車位、無供餐。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3" y="1340768"/>
            <a:ext cx="1962472" cy="19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F579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EF5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海克力斯有限公司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16624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海空運進出口實務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電商平台實務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科系不拘，以國貿、航管、物流相關科系者佳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 上午九時至下午六時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休息時間及請假規定，由甲、乙、丙三方協議，依學生校外實習計畫書安排並配合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場域實務訓練所需，議定合理的休息時間及請假規定。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 descr="HiClicks 海克力斯| 美國韓國日本歐洲集貨代運、集運的第一選擇">
            <a:extLst>
              <a:ext uri="{FF2B5EF4-FFF2-40B4-BE49-F238E27FC236}">
                <a16:creationId xmlns:a16="http://schemas.microsoft.com/office/drawing/2014/main" id="{36B99F8D-07B8-4E5B-81D1-0DC71D799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68760"/>
            <a:ext cx="1728192" cy="16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8F26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高博士國際有限公司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278953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電商實習生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新北市板橋區民權路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協助電商平台維運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訂單調貨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包裝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出貨支援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電商銷售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網路媒體投放報表整理與更新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參與行銷創意內容發想與討論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08:30~09:00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間彈性打卡上班，及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小時用餐時間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8F2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 descr="DK-博愛店| 高博士國際有限公司">
            <a:extLst>
              <a:ext uri="{FF2B5EF4-FFF2-40B4-BE49-F238E27FC236}">
                <a16:creationId xmlns:a16="http://schemas.microsoft.com/office/drawing/2014/main" id="{48BB8E3E-AFF3-49B1-AA13-8AF553D5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1760984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8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altLang="zh-TW" sz="38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Vacanza</a:t>
            </a:r>
            <a:r>
              <a:rPr lang="en-US" altLang="zh-TW" sz="3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Accessory_</a:t>
            </a:r>
            <a:r>
              <a:rPr lang="zh-TW" altLang="en-US" sz="3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假期國際有限公司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16624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門市飾品銷售顧問正職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兼職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門市正職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新北各門市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商品介紹、銷售與服務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協助門市形象佈置、產品陳列、及庫存管理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顧客感受維護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協助推動業績目標達成相關行政作業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享勞保、健保及勞退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門市飾品銷售正職，考核期未過給付薪資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元，獎金另計，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考期通過給付薪資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元，獎金另計；兼職時薪：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196-220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喜愛飾品搭配及服飾穿搭，對快時尚及流行趨勢有興趣者。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個性活潑熱情，對顧客能主動積極並有耐心及細心。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工作態度認真負責，提供親切有禮貌的服務品質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正職月休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天，採排班制，依各門市營業時間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(10:00-22:30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排班以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小時為原則，含休息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266" name="Picture 2" descr="Vacanza Accessory_假期國際有限公司- 最新職缺徵才簡介｜518熊班">
            <a:extLst>
              <a:ext uri="{FF2B5EF4-FFF2-40B4-BE49-F238E27FC236}">
                <a16:creationId xmlns:a16="http://schemas.microsoft.com/office/drawing/2014/main" id="{F00AAC91-4121-4586-854A-5169DFE50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7320"/>
          <a:stretch/>
        </p:blipFill>
        <p:spPr bwMode="auto">
          <a:xfrm>
            <a:off x="6804248" y="1226119"/>
            <a:ext cx="2193032" cy="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451" y="0"/>
            <a:ext cx="9828584" cy="1186558"/>
          </a:xfrm>
          <a:prstGeom prst="homePlate">
            <a:avLst/>
          </a:prstGeom>
          <a:solidFill>
            <a:srgbClr val="A591C3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統一百華股份有限公司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195" y="1272946"/>
            <a:ext cx="9105048" cy="520619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營業實習生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統一時代百貨台北店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台北市信義區忠孝東路五段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DREAM PLAZA/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台北市信義區松高路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商場營運管理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含商場商品及人員管理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　　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品牌活動接洽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　　　　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商場服務及顧客意見處理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33,100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，享勞保、健保、勞退、獎學金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需不怕與人互動接觸、抗壓性強、擅溝通協調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須配合單位進行早晚班輪班、排班，可配合課程排班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   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休假每週至少一例一休，時薪制實習生不限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出勤班別：早班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13:00/13:30-22:00/22:30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依百貨營業時間而定，實際班別依照單位需求調整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194595"/>
            <a:ext cx="9108504" cy="5618781"/>
          </a:xfrm>
          <a:prstGeom prst="rect">
            <a:avLst/>
          </a:prstGeom>
          <a:noFill/>
          <a:ln w="57150">
            <a:solidFill>
              <a:srgbClr val="A591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10242" name="Picture 2" descr="統一時代百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3" b="26978"/>
          <a:stretch/>
        </p:blipFill>
        <p:spPr bwMode="auto">
          <a:xfrm>
            <a:off x="7164288" y="1268760"/>
            <a:ext cx="19050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451" y="0"/>
            <a:ext cx="9828584" cy="1186558"/>
          </a:xfrm>
          <a:prstGeom prst="homePlate">
            <a:avLst/>
          </a:prstGeom>
          <a:solidFill>
            <a:srgbClr val="A591C3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統一百華股份有限公司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216" y="1340768"/>
            <a:ext cx="9012072" cy="536986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客服實習生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統一時代百貨台北店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台北市信義區忠孝東路五段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DREAM PLAZA/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台北市信義區松高路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顧客、館內活動諮詢服務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　　　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廣播服務、會員卡辦理服務、外幣兌換、退稅服務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非本國國民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　　　　  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禮券販售、三聯式發票換開作業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32,200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，享勞保、健保、勞退、獎學金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需不怕與人互動接觸、抗壓性強、擅溝通協調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須配合單位進行早晚班輪班、排班，可配合課程排班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　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休假每週至少一例一休，時薪制實習生不限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出勤班別：早班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13:00/13:30-22:00/22:30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依百貨營業時間而定，實際班別依照單位需求調整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89240"/>
          </a:xfrm>
          <a:prstGeom prst="rect">
            <a:avLst/>
          </a:prstGeom>
          <a:noFill/>
          <a:ln w="57150">
            <a:solidFill>
              <a:srgbClr val="A591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10242" name="Picture 2" descr="統一時代百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3" b="26978"/>
          <a:stretch/>
        </p:blipFill>
        <p:spPr bwMode="auto">
          <a:xfrm>
            <a:off x="7164288" y="1340768"/>
            <a:ext cx="19050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8" y="0"/>
            <a:ext cx="9746307" cy="1138865"/>
          </a:xfrm>
          <a:prstGeom prst="homePlate">
            <a:avLst/>
          </a:prstGeom>
          <a:solidFill>
            <a:srgbClr val="007A3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992" y="1298924"/>
            <a:ext cx="9073008" cy="5544616"/>
          </a:xfrm>
          <a:prstGeom prst="rect">
            <a:avLst/>
          </a:prstGeom>
          <a:noFill/>
          <a:ln w="571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統一超商股份有限公司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387849"/>
            <a:ext cx="8888847" cy="5425527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儲備幹部實習生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新北、台北所轄門市，依同學居住地媒合實習門市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門市商圈經營管理、顧客服務、商店形象維護、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情報分析、電子商務。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32,622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元，享勞保、健保、勞退；實習生教育補助每月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元，實習期滿一次發放。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每日出勤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小時為原則。排休制，每週店經理排班，約可月休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對應門市端行事曆，該月應休為休完假日可結轉加班費或預留代休在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後續月份排休，若實習期滿仍有未休畢假日時數則全數結轉加班費。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71" y="1367542"/>
            <a:ext cx="1095145" cy="10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3984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39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D315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統健實業股份有限公司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9613" y="128478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聖德科斯門市人員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新北市待分發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門市服務與店舖管理　　　　　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配合營業時間輪早晚班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(08:00~21:00)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小時，需輪假日班。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 descr="聖德科斯)統健實業股份有限公司| 徵才中- 1111人力銀行">
            <a:extLst>
              <a:ext uri="{FF2B5EF4-FFF2-40B4-BE49-F238E27FC236}">
                <a16:creationId xmlns:a16="http://schemas.microsoft.com/office/drawing/2014/main" id="{B461D0C4-481C-4E81-BDC8-BED6B531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284734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1D208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揆眾展覽事業股份有限公司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1155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行銷助理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台北市內湖區瑞湖街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及各展場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協助蒐集市場及通路資訊，專案預算編制與資料整理、成本分析與報表製作、活動宣傳支援、文案撰寫與一般行政協助，培養數據分析與溝通協調能力。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依勞動基準法規定最低薪資，享勞保、健保、勞退及團保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熟悉社群媒體操作與文案撰寫；具創意思維，對行銷宣傳有熱忱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工作時間彈性調整，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週休二日、比照國定假日休假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展覽期間依公司規定調整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每月有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次遲到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分鐘內不扣薪的寬鬆緩衝時間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14" name="Picture 2" descr="揆眾展覽事業股份有限公司｜Accupass 活動通">
            <a:extLst>
              <a:ext uri="{FF2B5EF4-FFF2-40B4-BE49-F238E27FC236}">
                <a16:creationId xmlns:a16="http://schemas.microsoft.com/office/drawing/2014/main" id="{40DD633F-3A26-4D52-AD9D-31E8C3BD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5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0563" y="0"/>
            <a:ext cx="9746307" cy="1138865"/>
          </a:xfrm>
          <a:prstGeom prst="homePlate">
            <a:avLst/>
          </a:prstGeom>
          <a:solidFill>
            <a:srgbClr val="1D208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揆眾展覽事業股份有限公司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1155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企劃助理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台北市內湖區瑞湖街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及各展場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協助展覽專案企劃與執行，包括資料蒐集、社群媒體經營、企劃書與簡報撰寫、廠商聯繫、行銷宣傳支援，以及現場活動流程與行政協助，培養專案管理與溝通協調能力。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依勞動基準法規定最低薪資，享勞保、健保、勞退及團保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具備資料蒐集、企劃書撰寫與簡報能力；具細心與責任感，善於團隊合作與溝通協調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工作時間彈性調整，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週休二日、比照國定假日休假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展覽期間依公司規定調整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每月有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次遲到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分鐘內不扣薪的寬鬆緩衝時間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揆眾展覽事業股份有限公司｜Accupass 活動通">
            <a:extLst>
              <a:ext uri="{FF2B5EF4-FFF2-40B4-BE49-F238E27FC236}">
                <a16:creationId xmlns:a16="http://schemas.microsoft.com/office/drawing/2014/main" id="{12C14850-8402-4F7E-A1A3-E657E617C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7000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70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萊爾富國際股份有限公司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儲備店經理、門市人員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時薪、月薪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收銀銷售、商品補貨、店務執行、顧客服務、交接班作業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享勞保、健保、勞退，三節禮金、生日禮金、免費團險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儲備店經理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34,000~37,000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元；門市人員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元；時薪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歡迎對便利商店之工作有興趣者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早班：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07:00-15:00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、中班：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15:00-23:00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、夜班：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23:00-07:00</a:t>
            </a:r>
          </a:p>
        </p:txBody>
      </p:sp>
      <p:pic>
        <p:nvPicPr>
          <p:cNvPr id="14338" name="Picture 2" descr="萊爾富國際股份有限公司- 最新職缺徵才簡介｜518熊班">
            <a:extLst>
              <a:ext uri="{FF2B5EF4-FFF2-40B4-BE49-F238E27FC236}">
                <a16:creationId xmlns:a16="http://schemas.microsoft.com/office/drawing/2014/main" id="{85C5C51B-311F-4F0F-A733-8C01A8DAE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2201" r="14091" b="14091"/>
          <a:stretch/>
        </p:blipFill>
        <p:spPr bwMode="auto">
          <a:xfrm>
            <a:off x="7452320" y="5157192"/>
            <a:ext cx="1506494" cy="150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三商家購股份有限公司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268760"/>
            <a:ext cx="9002310" cy="5589240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門市人員</a:t>
            </a:r>
            <a:endParaRPr lang="en-US" altLang="zh-TW" sz="22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依學生居住地分派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門市經營管理、顧客關係管理、商品陳列管理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　　　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收銀結帳服務、環境清潔管理。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元、月薪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熱情、責任感、溝通能力、團隊合作。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須配合早晚輪班：早班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06:30~15:30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、晚班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:15:00~24:00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月排休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6" t="4024" r="1130" b="88220"/>
          <a:stretch/>
        </p:blipFill>
        <p:spPr>
          <a:xfrm>
            <a:off x="6626046" y="1412776"/>
            <a:ext cx="2411760" cy="66977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496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C6C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C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集思創意顧問股份有限公司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0450" y="1340768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行銷業務部實習生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台北市內湖區堤頂大道二段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市場資料收集與分析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協助活動籌備與執行、宣傳活動辦理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文件與簡報彙整、資訊收集與整理、主管交辦事項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獎助學金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有社團經驗者佳；活潑、外向者佳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週一至週五，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可彈性調整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，中午休息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(12:30-13:30)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283858"/>
            <a:ext cx="1868695" cy="11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C6C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C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集思創意顧問股份有限公司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4957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策展部實習生</a:t>
            </a:r>
            <a:endParaRPr lang="en-US" altLang="zh-TW" sz="36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台北市內湖區堤頂大道二段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因應企劃蒐集資料與驗證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協助主題策展企劃，產出對應內容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推播文案、平台宣傳素材企劃執行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協助公司對外的企劃合作，包含聯繫及一部份的行政事務執行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獎助學金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面試時須提供作品集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週一至周五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9:30-18:30(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可彈性調整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中午休息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(12:30-13:30)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68760"/>
            <a:ext cx="1881948" cy="11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7001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E7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微星科技股份有限公司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8550" y="1196752"/>
            <a:ext cx="9065943" cy="5661248"/>
          </a:xfrm>
          <a:ln>
            <a:solidFill>
              <a:srgbClr val="E70012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物流運籌實習生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新北市中和區立德街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行政工作支援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文件歸檔與基本資料輸入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出貨文件製作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協助製作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invoice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packing list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等基礎文件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貨物追蹤作業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e-tracking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系統與異常預警通知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運費請款處理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協助整理與核對帳單、提升請款時效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專案協助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386" name="Picture 2" descr="AI WAVE SHOW 2025">
            <a:extLst>
              <a:ext uri="{FF2B5EF4-FFF2-40B4-BE49-F238E27FC236}">
                <a16:creationId xmlns:a16="http://schemas.microsoft.com/office/drawing/2014/main" id="{C25287F8-8CFD-4D40-BC61-0860B9EF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01208"/>
            <a:ext cx="3632379" cy="18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1E177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A1C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新竹物流股份有限公司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057" y="1276684"/>
            <a:ext cx="9065943" cy="547260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物流行政實習生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台北市士林區中山北路六段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文書行政作業、客戶電話接聽、操作貨件追蹤系統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31,700-32,700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具文書軟體操作能力、問題解決能力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7:00-16:00/8:00-17:00/8:30-17:30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472608"/>
          </a:xfrm>
          <a:prstGeom prst="rect">
            <a:avLst/>
          </a:prstGeom>
          <a:noFill/>
          <a:ln w="57150">
            <a:solidFill>
              <a:srgbClr val="1E1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22821" r="3137" b="13686"/>
          <a:stretch/>
        </p:blipFill>
        <p:spPr>
          <a:xfrm>
            <a:off x="6778558" y="1346997"/>
            <a:ext cx="228870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>
            <a:off x="0" y="-27384"/>
            <a:ext cx="9828584" cy="1293937"/>
          </a:xfrm>
          <a:prstGeom prst="homePlate">
            <a:avLst/>
          </a:prstGeom>
          <a:solidFill>
            <a:srgbClr val="8C6F4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5" y="44624"/>
            <a:ext cx="9007049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新東陽股份有限公司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369118"/>
            <a:ext cx="9007049" cy="5732290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零售門市人員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台北市松山區敦化北路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340-9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松山機場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產品介紹與銷售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解決顧客問題及提供需求服務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店務結帳、庫存管理、環境清潔、完成主管交辦事項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元，享有勞保、健保及勞退。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無須證照，需到門市面試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排班制，中班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、晚班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11:30-20:30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338562"/>
            <a:ext cx="9064541" cy="5491088"/>
          </a:xfrm>
          <a:prstGeom prst="rect">
            <a:avLst/>
          </a:prstGeom>
          <a:noFill/>
          <a:ln w="57150">
            <a:solidFill>
              <a:srgbClr val="8C6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17410" name="Picture 2" descr="聯絡我們- 新東陽HSIN TUNG YANG">
            <a:extLst>
              <a:ext uri="{FF2B5EF4-FFF2-40B4-BE49-F238E27FC236}">
                <a16:creationId xmlns:a16="http://schemas.microsoft.com/office/drawing/2014/main" id="{F7793168-B436-4BC7-B4FC-1DC9F7AA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575198" cy="7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36417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36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達人國際股份有限公司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B1-1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5648931"/>
            <a:ext cx="1126735" cy="1062490"/>
          </a:xfrm>
          <a:prstGeom prst="rect">
            <a:avLst/>
          </a:prstGeom>
        </p:spPr>
      </p:pic>
      <p:pic>
        <p:nvPicPr>
          <p:cNvPr id="8" name="Picture 2" descr="達人國際股份有限公司-台灣公司網">
            <a:extLst>
              <a:ext uri="{FF2B5EF4-FFF2-40B4-BE49-F238E27FC236}">
                <a16:creationId xmlns:a16="http://schemas.microsoft.com/office/drawing/2014/main" id="{69B9E84F-F516-4F05-A28B-0794273FC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351498" cy="13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36417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36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達人國際股份有限公司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B1-1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434" name="Picture 2" descr="達人國際股份有限公司-台灣公司網">
            <a:extLst>
              <a:ext uri="{FF2B5EF4-FFF2-40B4-BE49-F238E27FC236}">
                <a16:creationId xmlns:a16="http://schemas.microsoft.com/office/drawing/2014/main" id="{BEA74829-8742-4B27-B8E5-1B3144FC8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351498" cy="13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36417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36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達人國際股份有限公司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B1-1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5648931"/>
            <a:ext cx="1126735" cy="1062490"/>
          </a:xfrm>
          <a:prstGeom prst="rect">
            <a:avLst/>
          </a:prstGeom>
        </p:spPr>
      </p:pic>
      <p:pic>
        <p:nvPicPr>
          <p:cNvPr id="8" name="Picture 2" descr="達人國際股份有限公司-台灣公司網">
            <a:extLst>
              <a:ext uri="{FF2B5EF4-FFF2-40B4-BE49-F238E27FC236}">
                <a16:creationId xmlns:a16="http://schemas.microsoft.com/office/drawing/2014/main" id="{872D5D94-D476-4E66-B95B-6AA749F4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351498" cy="13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70E1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70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004D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遠東百貨股份有限公司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371" y="1318456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樓面管理實習生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名、板橋中山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名、板橋新站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名、桃園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竹北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 、新竹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名、嘉義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信義、板橋中山、板橋新站、桃園、竹北、新竹、嘉義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樓面管理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品牌洽談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活動籌辦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週、每月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時，平均月休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天，依法每二週至少休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天例假日，每四週內至少休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天例假日，另依法給予國定假日。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遠東百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58" y="1258042"/>
            <a:ext cx="1090838" cy="10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70E1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70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004D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遠東百貨股份有限公司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371" y="1318456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名、板橋中山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名、竹北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信義、板橋中山、竹北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顧客服務諮詢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接待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贈品兌換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總機服務、意見處理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週、每月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時，平均月休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天，依法每二週至少休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天例假日，每四週內至少休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天例假日，另依法給予國定假日。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遠東百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58" y="1258042"/>
            <a:ext cx="1090838" cy="10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26888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268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上島食品股份有限公司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行銷實習生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新北市中和區建六路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線下活動籌畫與執行：商業展覽、產品發佈活動、飲調相關課程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美編設計與圖片製作：使用圖片編輯軟體產出、印刷廠聯繫發印</a:t>
            </a:r>
            <a:endParaRPr lang="en-US" altLang="zh-TW" sz="2000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社群平台經營與管理：文案產出、影片拍攝與剪輯、定期更新貼文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廣告投放操作與追蹤：廣告關鍵字與社群廣告投放、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　　　   後續廣告成效追蹤與彙總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每週至少可以排班三個整天優先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10:00-17:00(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午休一小時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，國定假日依法休假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294440"/>
            <a:ext cx="1637783" cy="16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140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1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FE1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曜捷運通股份有限公司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458" name="Picture 2" descr="曜捷運通股份有限公司">
            <a:extLst>
              <a:ext uri="{FF2B5EF4-FFF2-40B4-BE49-F238E27FC236}">
                <a16:creationId xmlns:a16="http://schemas.microsoft.com/office/drawing/2014/main" id="{54245513-D1E5-4B8C-B4BB-152BAFE4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2" y="1268760"/>
            <a:ext cx="2420490" cy="9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140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1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FE1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曜捷運通股份有限公司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曜捷運通股份有限公司">
            <a:extLst>
              <a:ext uri="{FF2B5EF4-FFF2-40B4-BE49-F238E27FC236}">
                <a16:creationId xmlns:a16="http://schemas.microsoft.com/office/drawing/2014/main" id="{2C75E72F-A1A3-4013-AA42-49121459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2" y="1268760"/>
            <a:ext cx="2420490" cy="9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140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1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FE1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曜捷運通股份有限公司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7483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曜捷運通股份有限公司">
            <a:extLst>
              <a:ext uri="{FF2B5EF4-FFF2-40B4-BE49-F238E27FC236}">
                <a16:creationId xmlns:a16="http://schemas.microsoft.com/office/drawing/2014/main" id="{83D62702-5426-4034-A8DF-38C00B68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2" y="1268760"/>
            <a:ext cx="2420490" cy="9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81" y="1211175"/>
            <a:ext cx="9065943" cy="5616624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名流國際名品股份有限公司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8750" y="1225598"/>
            <a:ext cx="9065943" cy="5587778"/>
          </a:xfrm>
          <a:ln>
            <a:solidFill>
              <a:srgbClr val="431E49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門市銷售</a:t>
            </a:r>
            <a:endParaRPr lang="en-US" altLang="zh-TW" sz="1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台北市大安區復興南路一段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號；忠孝東路三段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台北市中山區南京西路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號；忠孝東路七段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學習介紹及銷售門市商品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學習顧客之接待與需求服務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如：電話諮詢、調貨、修改、包裝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學習商品進貨入庫、銷售管理及庫存管理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學習商品包裝、陳列及促銷品換檔工作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對銷售高級包包、珠寶、宛表、二手精品等有興趣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具親和力，有商品銷售經驗佳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排班制；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街邊門市：週一至週六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12:30-22:00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、週日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11:30-21:00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 eaLnBrk="0" hangingPunc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百貨公司門市：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10:30-19:30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13:00-22:00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1026" name="Picture 2" descr="名流國際名品股份有限公司| 公司資訊- 1111人力銀行">
            <a:extLst>
              <a:ext uri="{FF2B5EF4-FFF2-40B4-BE49-F238E27FC236}">
                <a16:creationId xmlns:a16="http://schemas.microsoft.com/office/drawing/2014/main" id="{DB3B92EA-F011-45F8-97D0-43D7A9A58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2" b="24208"/>
          <a:stretch/>
        </p:blipFill>
        <p:spPr bwMode="auto">
          <a:xfrm>
            <a:off x="7737927" y="1258394"/>
            <a:ext cx="1298569" cy="7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81" y="1211175"/>
            <a:ext cx="9065943" cy="5616624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名流國際名品股份有限公司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8750" y="1225598"/>
            <a:ext cx="9065943" cy="5587778"/>
          </a:xfrm>
          <a:ln>
            <a:solidFill>
              <a:srgbClr val="431E49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電商拍照修圖上傳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台北市大安區復興南路一段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商品知識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公司所有精品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產品拍照、去背，上傳到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網站及各平台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協助商品出貨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喜歡拍照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1026" name="Picture 2" descr="名流國際名品股份有限公司| 公司資訊- 1111人力銀行">
            <a:extLst>
              <a:ext uri="{FF2B5EF4-FFF2-40B4-BE49-F238E27FC236}">
                <a16:creationId xmlns:a16="http://schemas.microsoft.com/office/drawing/2014/main" id="{DB3B92EA-F011-45F8-97D0-43D7A9A58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2" b="24208"/>
          <a:stretch/>
        </p:blipFill>
        <p:spPr bwMode="auto">
          <a:xfrm>
            <a:off x="7737927" y="1258394"/>
            <a:ext cx="1298569" cy="7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1C515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C5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rgbClr val="F3F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張飛創意行銷有限公司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79056"/>
            <a:ext cx="9065943" cy="5616624"/>
          </a:xfrm>
          <a:ln>
            <a:solidFill>
              <a:srgbClr val="1C5159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行銷助理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台北市信義區基隆路一段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0307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整合行銷策略協同制定；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內容創作、協助創意發想；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用戶互動和關係管理；成果分析和報告；其他整合行銷協助庶務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專業知識與技能：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熟悉網路行銷概念與流行話題趨勢、良好的報告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製作能力、具備基礎文書工具使用能力、良好的溝通能力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工作技能：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網路活動、廣告製作規劃與執行；數位媒體行銷；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內容行銷；社群媒體經營管理；口碑操作；廣告企劃案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文案撰寫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溝通與協調能力：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具配創意思維、對學習主動積極；良好的時間管理能力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4853B94-113E-464B-B92A-8CFEA7E96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268760"/>
            <a:ext cx="1228896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2" y="-27384"/>
            <a:ext cx="9746307" cy="1138865"/>
          </a:xfrm>
          <a:prstGeom prst="homePlate">
            <a:avLst/>
          </a:prstGeom>
          <a:solidFill>
            <a:srgbClr val="99815D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98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國泰飯店觀光事業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117444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客務部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和逸台北民生館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名、和逸台北忠孝館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名、慕軒飯店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名、和逸高雄中山館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名、台北國泰萬怡酒店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和逸台北民生館、和逸台北忠孝館、慕軒飯店、和逸高雄中山館、台北國泰萬怡酒店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顧客接待、問題諮詢服務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良好溝通協調及緊急應變能力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旅客行李寄運及門口迎賓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提供旅遊諮詢、路線規劃等，協助安排交通工具租用、接送等事宜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30,000~31,500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元，享勞保、健保、團保。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提供語言津貼、實習畢業後直接回任公司，年資可累計、免費參加各項訓練課程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25457" b="23630"/>
          <a:stretch/>
        </p:blipFill>
        <p:spPr>
          <a:xfrm>
            <a:off x="6381702" y="6309320"/>
            <a:ext cx="265268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2" y="-27384"/>
            <a:ext cx="9746307" cy="1138865"/>
          </a:xfrm>
          <a:prstGeom prst="homePlate">
            <a:avLst/>
          </a:prstGeom>
          <a:solidFill>
            <a:srgbClr val="99815D"/>
          </a:solidFill>
          <a:ln>
            <a:solidFill>
              <a:srgbClr val="99815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98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國泰飯店觀光事業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117444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活動部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和逸台南西門館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和逸台南西門館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協助企劃發想，撰寫及執行，主持每季館內活動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硬體設備維護、回報工程部異常狀況或損壞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現場秩序維持、設備用品維護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遊戲室環境整理、現場秩序維護，衛生護理、玩具用品維護及商品販賣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30,000~31,500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元，享勞保、健保、團保。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提供語言津貼、實習畢業後直接回任公司，年資可累計、免費參加各項訓練課程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268760"/>
            <a:ext cx="2652687" cy="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2" y="-27384"/>
            <a:ext cx="9746307" cy="1138865"/>
          </a:xfrm>
          <a:prstGeom prst="homePlate">
            <a:avLst/>
          </a:prstGeom>
          <a:solidFill>
            <a:srgbClr val="99815D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98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國泰飯店觀光事業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51" y="1237399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訂房組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和逸高雄中山館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和逸高雄中山館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電話接聽，處理客房預定和促銷專案諮詢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回覆訂房電子郵件與訂單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追蹤訂房單與確認訂房作業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訂房系統操作與訂房報表製作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30,000~31,500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元，享勞保、健保、團保。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提供語言津貼、實習畢業後直接回任公司，年資可累計、免費參加各項訓練課程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340768"/>
            <a:ext cx="2652687" cy="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080CC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08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網讚策略有限公司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1055" y="1196752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網路社群實習生</a:t>
            </a:r>
            <a:endParaRPr lang="en-US" altLang="zh-TW" sz="22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新北市板橋區四川路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社群互動與社團話題經營：協助撰寫、排成與發佈社群貼文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數據分析與報告：追蹤社群貼文成效，製作數據報表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競品與趨勢研究：監測社群平台與業界趨勢，蒐集競品案例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行銷專案支援：參與品牌行銷企劃發想，協助執行各類市場推廣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有關注網路社群平台佳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24444" b="21781"/>
          <a:stretch/>
        </p:blipFill>
        <p:spPr>
          <a:xfrm>
            <a:off x="7131496" y="1268760"/>
            <a:ext cx="19050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18473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8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大來育樂股份有限公司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維多麗亞酒店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54457" y="1224136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服務中心人員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台北市中山區敬業四路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五星級飯店館內各項設施及活動資訊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迎賓接待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協助提供優質服務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交通津貼、空班津貼、免費員工餐、每週按摩服務、部門聚餐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補助、免費制服換洗等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歡迎對五星級飯店有高度興趣者加入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需可配合排班輪休、假日出勤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339271"/>
            <a:ext cx="1382157" cy="8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080CC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08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網讚策略有限公司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1055" y="1196752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品牌數位行銷實習助理</a:t>
            </a:r>
            <a:endParaRPr lang="en-US" altLang="zh-TW" sz="22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新北市板橋區四川路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針對企業品牌或客戶新媒體行銷宣傳，包含新媒體維運、影音企劃製作、有梗圖文企劃、網紅合作、客製化商品等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行銷企劃：資料蒐集、彙整，進行創意會議發想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創意激盪：掌握數據分析報告、激發創意社群企劃發想、實際演練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商務溝通：參與提案會議，籌備與執行，跨部門跨領域溝通     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7D930EA-347A-47A2-A001-3665BE22B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44" b="21781"/>
          <a:stretch/>
        </p:blipFill>
        <p:spPr>
          <a:xfrm>
            <a:off x="7131496" y="1268760"/>
            <a:ext cx="19050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C6C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C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萬達國際物流股份有限公司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海空運後勤行政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台北市中山區市民大道三段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繕打文件，製作提單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與客戶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同行核對文件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加獎金，享勞保、健保及勞退。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配合法定薪資調整，另依航線業績發放獎金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穩定發展有升遷外派國外機會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分以上為佳，英打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268760"/>
            <a:ext cx="1916382" cy="10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84A4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84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大同股份有限公司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6651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重電事業部外銷業務助理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桃園市大園區內海里民生路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協助業務處理訂單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元，享勞保、健保、勞退、三節獎金、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員工購股補助、激勵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久任獎金、全體員工團體保險、定期免費健康檢查等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分以上，如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分以上，另加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63" y="1268760"/>
            <a:ext cx="2733303" cy="8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9034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9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創異公關顧問</a:t>
            </a:r>
            <a:r>
              <a:rPr lang="en-US" altLang="zh-TW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</a:t>
            </a:r>
            <a:r>
              <a:rPr lang="en-US" altLang="zh-TW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專案實習工讀生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台北市中山區民生東路二段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專案與行政助理相關工作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5184"/>
            <a:ext cx="1616968" cy="16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BC904E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C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台北金融大樓股份有限公司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購物中心客服人員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台北市信義區信義路五段七號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樓商場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執行日常服務台諮詢事宜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嬰兒車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輪椅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行動電源出借、退稅作業、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外幣兌換、電子禮券銷售、禮讚卡申辦、拾獲遺失物處理、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館內、外諮詢服務、哺給乳室管理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，以順利解決客戶問題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檔期活動支援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贈品兌換、盤點作業、電子禮卷盤點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、館內導覽協助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收集及整合顧客諮詢資料，製作及分析勤務相關報告，提升客服品質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記錄顧客建議或抱怨並適時通知相關單位協助處理，以提升客戶滿意度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-33,000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教育訓練、電子禮卷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員工購物、用餐優惠、社團活動等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具任一外語能力佳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英文、日文、韓文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輪班制、前後勤月工時一致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9" y="1268760"/>
            <a:ext cx="2180569" cy="1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BC904E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C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台北金融大樓股份有限公司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景觀台客服人員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台北市信義區信義路五段七號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樓景觀台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提供現場客戶服務，處理現場一般事務與協助緊急事件應變，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確保服務品質及客戶滿意。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操作相關設施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電梯、票務及銷售系統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，維護公司利益與客戶安全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及解決客戶問題。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導引遊客參觀順暢度，提供場域資訊及確保客戶旅遊體驗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-33,000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教育訓練、電子禮卷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員工購物、用餐優惠、社團活動等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具任一外語能力佳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英文、日文、韓文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輪班制、前後勤月工時一致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9" y="1268760"/>
            <a:ext cx="2180569" cy="1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BC904E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C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台北金融大樓股份有限公司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貴賓室客服人員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台北市信義區信義路五段七號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樓貴賓室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了解會員需求，客製化及精緻的顧客服務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會員關係維護，增加會員忠誠度以促進營運業績的最大化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掌握精品時尚產業流行資訊，負責貴賓室品牌或自辦活動洽談及執行，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以增進頂級顧客權益及滿意度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客戶意見收集及處理，提升服務品質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-33,000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教育訓練、電子禮卷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員工購物、用餐優惠、社團活動等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具任一外語能力佳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英文、日文、韓文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輪班制、前後勤月工時一致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9" y="1268760"/>
            <a:ext cx="2180569" cy="1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長榮航太科技股份有限公司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12774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桃園市大園區航站南路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物料管理</a:t>
            </a: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倉儲物流</a:t>
            </a: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航材接收檢驗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免費員工餐廳、免費交通車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台北、南崁至公司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小時之工時制度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08:30-17:30</a:t>
            </a:r>
          </a:p>
          <a:p>
            <a:pPr marL="0" indent="0" algn="just" eaLnBrk="0" hangingPunc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配合實施週休二日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長榮航太科技股份有限公司- 亞洲無人機AI創新應用研發中心">
            <a:extLst>
              <a:ext uri="{FF2B5EF4-FFF2-40B4-BE49-F238E27FC236}">
                <a16:creationId xmlns:a16="http://schemas.microsoft.com/office/drawing/2014/main" id="{638968E8-9DD1-41F0-B317-DFC41BFDD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b="27909"/>
          <a:stretch/>
        </p:blipFill>
        <p:spPr bwMode="auto">
          <a:xfrm>
            <a:off x="5986520" y="1268760"/>
            <a:ext cx="3049976" cy="10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8E0A2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8E0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黛安芬國際股份有限公司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12774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菁英實習 </a:t>
            </a:r>
            <a:r>
              <a:rPr lang="en-US" altLang="zh-TW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T-Start</a:t>
            </a:r>
            <a:r>
              <a:rPr lang="zh-TW" altLang="en-US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品牌星勢力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15-20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黛安芬百貨店，依同學住家鄰近觸及北中南各區種子培育店進行安排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職能探索銷售實戰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銷售管理與營運實務操作、銷售策略與顧客經營技巧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、顧客互動與服務流程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行銷應用與品牌養成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品牌行銷策略、產業趨勢與產品市場分析、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品牌活動與促銷企劃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團隊合作與領導力培養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共同達成團隊績效目標、協作能力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採四週變形工時制度，依據門市營業時間排班；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上班時間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10:00-12:00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，下班時間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21:00-23:00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，中間休息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0" name="Picture 4" descr="黛安芬國際股份有限公司| 徵才中- 1111人力銀行">
            <a:extLst>
              <a:ext uri="{FF2B5EF4-FFF2-40B4-BE49-F238E27FC236}">
                <a16:creationId xmlns:a16="http://schemas.microsoft.com/office/drawing/2014/main" id="{72974DC3-F36B-4127-BFC1-5C74FD23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163960" cy="8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9145016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英屬維京群島商華敦國際有限公司台灣分公司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196752"/>
            <a:ext cx="9001000" cy="561662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大台北地區百貨公司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產品進貨及盤點、商品效期管理、顧客商品包裝、備品進貨及庫存管理、簡易文書處理、門市櫃檯整潔維護、門市動線控管、結帳收銀、其他主管交辦事項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不拘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雙週變形工時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"/>
          <a:stretch/>
        </p:blipFill>
        <p:spPr>
          <a:xfrm>
            <a:off x="5630656" y="1340768"/>
            <a:ext cx="342676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6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18473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8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大來育樂股份有限公司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維多麗亞酒店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54457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訂房助理人員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台北市中山區敬業四路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學習五星級飯店客房訂房作業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依顧客需求提供訂房安排服務、服務諮詢　　　　　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交通津貼、空班津貼、免費員工餐、每週按摩服務、部門聚餐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補助、免費制服換洗等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歡迎對五星級飯店有高度興趣者加入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需可配合排班輪休、假日出勤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339271"/>
            <a:ext cx="1382157" cy="8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1021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10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欣臨企業股份有限公司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12774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倉管人員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桃園市龜山鄉頂湖一街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號；新北市林口區中湖路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47-1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負責倉庫進出貨、退貨上架、補儲作業、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倉管相關工作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定期盤點作業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基礎電腦及倉儲系統操作、倉儲環境維護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其他主管交辦事項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樂於工作、主動積極；須配合加班；會使用電動拖板車尤佳；具推高機操作證照優先錄取，每月額外發放技能加給。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08:30-17:30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；中班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13:30-22:00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欣臨企業股份有限公司| 台灣食物銀行">
            <a:extLst>
              <a:ext uri="{FF2B5EF4-FFF2-40B4-BE49-F238E27FC236}">
                <a16:creationId xmlns:a16="http://schemas.microsoft.com/office/drawing/2014/main" id="{D2F83D49-7863-4511-8D0D-83B572570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b="29210"/>
          <a:stretch/>
        </p:blipFill>
        <p:spPr bwMode="auto">
          <a:xfrm>
            <a:off x="6904992" y="5733256"/>
            <a:ext cx="2092288" cy="9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1021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10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欣臨企業股份有限公司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12774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PM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儲備幹部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糖果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餅乾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台北市中山區南京東路三段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協助產品經理商品管理等相關工作、零售與餐飲通路行銷活動協助執行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對帳、請款資料彙整及流程申請與追蹤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包材控管、商品庫存、訂單及進貨數量溝通核對及管理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每月業績報表、庫存報表、行銷活動及花費報表整理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客戶管理與服務，客服電話接聽與處理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38,000-40,000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有責任感，心細善溝通協調，思考邏輯清楚者佳；具數字分析及整合能力者，具零售業之產品企劃工作經驗者為佳；跨部門溝通、良好表達能力、人際互動技巧佳；正面思考，有企圖心，具團隊合作精神。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欣臨企業股份有限公司| 台灣食物銀行">
            <a:extLst>
              <a:ext uri="{FF2B5EF4-FFF2-40B4-BE49-F238E27FC236}">
                <a16:creationId xmlns:a16="http://schemas.microsoft.com/office/drawing/2014/main" id="{D2F83D49-7863-4511-8D0D-83B572570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b="29210"/>
          <a:stretch/>
        </p:blipFill>
        <p:spPr bwMode="auto">
          <a:xfrm>
            <a:off x="6876256" y="1268760"/>
            <a:ext cx="2092288" cy="9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2" y="1268760"/>
            <a:ext cx="9066939" cy="539084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國營電能源諮詢專線客服實習生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台北市大安區基隆路四段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電話與文字客服專線之線上諮詢服務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顧客關懷外撥服務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問題紀錄、回覆與後送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參加專業職能順現以提升專業知識、學習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元，享勞保、健保及勞退；依專案安排提供輪班津貼、獎金等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基本文書處理與中文輸入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　　　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具有服務熱忱、樂於學習、情緒管控能力、溝通反應能力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主要時段：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08:00-17:00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次要時段：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07:00-16:00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11:00-20:00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60"/>
            <a:ext cx="9066940" cy="5535489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18" y="5301208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2" y="1268760"/>
            <a:ext cx="9066939" cy="539084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公部門市政服務諮詢專線客服實習生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台北市信義區莊敬路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公部門市民服務專線，負責民眾來電問題諮詢與回覆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市政問題諮詢、民眾申訴後送與問題紀錄及回覆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受理民眾陳情、檢舉，案件派送與後續處理查詢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元，享勞保、健保及勞退；依專案安排提供技能津貼、輪班津貼、語言津貼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英語、日語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、獎金等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基本文書處理與中文輸入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　　　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具有服務熱忱、樂於學習、情緒管控能力、溝通反應能力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平假日輪班制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268760"/>
            <a:ext cx="9066940" cy="5535489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18" y="5301208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2" y="1268760"/>
            <a:ext cx="9066939" cy="539084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國家體育公益諮詢專線客服實習生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台北市信義區忠孝東路五段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689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體育發展相關電話、文字及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諮詢獲報修服務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協助相關業務系統操作與線上諮詢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進行客戶關懷，提供優質服務，讓每位客戶都感受到我們的用心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完成主管交辦的其他相關事務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元，享勞保、健保及勞退；依專案安排提供輪班津貼、全勤獎金、服務品質獎金、年終獎金等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具備基本電腦操作及文書軟體使用能力，中文輸入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　　　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具備客服或服務業相關經驗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平假日輪班制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268760"/>
            <a:ext cx="9066940" cy="5535489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18" y="5301208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程高資訊服務股份有限公司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323889"/>
            <a:ext cx="9002310" cy="548948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日本美妝保健用品服務專線客服實習生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台北市大同區重慶北路一段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號；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內勤文字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電話客服，非行政總務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電話進線接聽，產品諮詢服務及線上訂單建立或修改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針對既有客戶進行關懷及行銷推廣；顧客反應訴求聆聽與處理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電腦系統操作，文書作業處理，主管交辦事項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元起，享勞保、健保及勞退；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依專案安排提供服務技能獎金、專案產能獎金、績效獎金、成交獎金等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態度親切，口齒清晰，溝通表達能力佳，樂於溝通、行銷與服務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具企圖心，認真負責，有意願學習；熟悉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軟體操作，打字速度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兼職：平假日排班制，可排班時間：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12:00-21:00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正職：平假日輪班制，班別：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12:00-21:00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35489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637" y="1186558"/>
            <a:ext cx="1404666" cy="14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C871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EC8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rgbClr val="1914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人才天下有限公司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5" y="1196752"/>
            <a:ext cx="9065943" cy="5661248"/>
          </a:xfrm>
          <a:ln>
            <a:solidFill>
              <a:srgbClr val="EC871F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營運部實習生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台北市信義區信義路五段五號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5F22-26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32-40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活動現場統籌與監督管理；行政事務處理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專案籌備、執行、推動與時程控管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電話接聽與人員接待事項；文件或資料輸入建檔處理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活動庫存盤點與活動用品管理整理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元，享勞保、健保，享有不定期專案、任務獎金、合約期滿優先轉正、年節禮盒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社團活動經驗、喜歡與人接觸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認真、細心、活潑、開朗、具責任感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依勞基法規定休假，如遇假日安排執勤活動，可依公司規定平日排休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0F9EE73-A692-4867-981C-EA706AFD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269497"/>
            <a:ext cx="1295407" cy="12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C871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EC8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rgbClr val="1914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人才天下有限公司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5" y="1196752"/>
            <a:ext cx="9065943" cy="5661248"/>
          </a:xfrm>
          <a:ln>
            <a:solidFill>
              <a:srgbClr val="EC871F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行政部實習生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行政物管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台北市信義區信義路五段五號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5F22-26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32-40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辦公室物品與活動用物品清點、採購、保管、維護與管理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報修與報廢等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依照公司內部的行政流程，處理一般行政及文書處理業務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維護辦公室環境與設備之整潔、其他行政相關事務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不定期支援公司專案活動、主管交辦事項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元，享勞保、健保，享有不定期專案、任務獎金、合約期滿優先轉正、年節禮盒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社團活動經驗、喜歡與人接觸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認真、細心、活潑、開朗、具責任感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依勞基法規定休假，如遇假日安排執勤活動，可依公司規定平日排休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0F9EE73-A692-4867-981C-EA706AFD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269497"/>
            <a:ext cx="1295407" cy="12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C871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EC8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rgbClr val="1914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人才天下有限公司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5" y="1196752"/>
            <a:ext cx="9065943" cy="5661248"/>
          </a:xfrm>
          <a:ln>
            <a:solidFill>
              <a:srgbClr val="EC871F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行政部實習生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台北市信義區信義路五段五號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5F22-26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32-40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依照公司內部的行政流程，處理一般行政及文書處理業務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維護辦公室環境與設備之整潔、電話接聽與人員接待事項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不定期支援公司專案活動、主管交辦事項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文件或資料輸入建檔處理、文件收發與檔案管理、文書處理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排版能力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元，享勞保、健保，享有不定期專案、任務獎金、合約期滿優先轉正、年節禮盒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社團活動經驗、喜歡與人接觸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認真、細心、活潑、開朗、具責任感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依勞基法規定休假，如遇假日安排執勤活動，可依公司規定平日排休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0F9EE73-A692-4867-981C-EA706AFD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269497"/>
            <a:ext cx="1295407" cy="12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125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99075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2" y="836712"/>
            <a:ext cx="4757962" cy="3977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22658"/>
            <a:ext cx="2844824" cy="2835342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 rot="21228754">
            <a:off x="2422349" y="896032"/>
            <a:ext cx="6540345" cy="1754779"/>
          </a:xfrm>
        </p:spPr>
        <p:txBody>
          <a:bodyPr>
            <a:noAutofit/>
          </a:bodyPr>
          <a:lstStyle/>
          <a:p>
            <a:pPr algn="l"/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學期</a:t>
            </a: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720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小時</a:t>
            </a: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)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學生校外實習媒合說明會暨面試</a:t>
            </a:r>
          </a:p>
        </p:txBody>
      </p:sp>
      <p:sp>
        <p:nvSpPr>
          <p:cNvPr id="12" name="標題 5"/>
          <p:cNvSpPr txBox="1">
            <a:spLocks/>
          </p:cNvSpPr>
          <p:nvPr/>
        </p:nvSpPr>
        <p:spPr>
          <a:xfrm rot="21228754">
            <a:off x="2700506" y="2633176"/>
            <a:ext cx="6776551" cy="3051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114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年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月</a:t>
            </a:r>
            <a:r>
              <a:rPr lang="en-US" altLang="zh-TW" sz="3200" dirty="0">
                <a:solidFill>
                  <a:srgbClr val="7030A0"/>
                </a:solidFill>
                <a:latin typeface="華康儷金黑(P)" pitchFamily="34" charset="-120"/>
                <a:ea typeface="華康儷金黑(P)" pitchFamily="34" charset="-120"/>
              </a:rPr>
              <a:t>29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日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星期</a:t>
            </a:r>
            <a:r>
              <a:rPr lang="zh-TW" altLang="en-US" sz="3200" dirty="0">
                <a:solidFill>
                  <a:srgbClr val="7030A0"/>
                </a:solidFill>
                <a:latin typeface="華康儷金黑(P)" pitchFamily="34" charset="-120"/>
                <a:ea typeface="華康儷金黑(P)" pitchFamily="34" charset="-120"/>
              </a:rPr>
              <a:t>三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上午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20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分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綜合教學大樓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8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樓國際會議廳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華康儷金黑(P)" pitchFamily="34" charset="-120"/>
              <a:ea typeface="華康儷金黑(P)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3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</a:rPr>
              <a:t>我們不見不散唷</a:t>
            </a:r>
            <a:r>
              <a:rPr lang="en-US" altLang="zh-TW" sz="33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</a:rPr>
              <a:t>~</a:t>
            </a:r>
            <a:br>
              <a:rPr kumimoji="0" lang="en-US" altLang="zh-TW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kumimoji="0" lang="zh-TW" alt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 rot="21382913">
            <a:off x="7236584" y="4734237"/>
            <a:ext cx="1368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  <a:latin typeface="華康儷金黑(P)" pitchFamily="34" charset="-120"/>
                <a:ea typeface="華康儷金黑(P)" pitchFamily="34" charset="-120"/>
              </a:rPr>
              <a:t>Fighting</a:t>
            </a:r>
            <a:endParaRPr lang="zh-TW" altLang="en-US" sz="2400" b="1" dirty="0">
              <a:solidFill>
                <a:srgbClr val="C00000"/>
              </a:solidFill>
              <a:latin typeface="華康儷金黑(P)" pitchFamily="34" charset="-120"/>
              <a:ea typeface="華康儷金黑(P)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 rot="21271813">
            <a:off x="2411792" y="961880"/>
            <a:ext cx="264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3333FF"/>
                </a:solidFill>
                <a:latin typeface="華康儷金黑(P)" pitchFamily="34" charset="-120"/>
                <a:ea typeface="華康儷金黑(P)" pitchFamily="34" charset="-120"/>
              </a:rPr>
              <a:t>行銷與流通管理系</a:t>
            </a:r>
          </a:p>
        </p:txBody>
      </p:sp>
    </p:spTree>
    <p:extLst>
      <p:ext uri="{BB962C8B-B14F-4D97-AF65-F5344CB8AC3E}">
        <p14:creationId xmlns:p14="http://schemas.microsoft.com/office/powerpoint/2010/main" val="4448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35" y="1227680"/>
            <a:ext cx="9065943" cy="561662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41376"/>
            <a:ext cx="9065943" cy="5661248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0648" t="21356" r="9495" b="6035"/>
          <a:stretch/>
        </p:blipFill>
        <p:spPr>
          <a:xfrm>
            <a:off x="6804248" y="1295667"/>
            <a:ext cx="21602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10171</TotalTime>
  <Words>14107</Words>
  <Application>Microsoft Office PowerPoint</Application>
  <PresentationFormat>如螢幕大小 (4:3)</PresentationFormat>
  <Paragraphs>1563</Paragraphs>
  <Slides>89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89</vt:i4>
      </vt:variant>
    </vt:vector>
  </HeadingPairs>
  <TitlesOfParts>
    <vt:vector size="98" baseType="lpstr">
      <vt:lpstr>華康雅宋體</vt:lpstr>
      <vt:lpstr>華康儷金黑(P)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實習職缺介紹</vt:lpstr>
      <vt:lpstr>富邦媒體科技股份有限公司</vt:lpstr>
      <vt:lpstr>富邦媒體科技股份有限公司</vt:lpstr>
      <vt:lpstr>富邦媒體科技股份有限公司</vt:lpstr>
      <vt:lpstr>三商家購股份有限公司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古典玫瑰園國際股份有限公司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杏一醫療用品股份有限公司</vt:lpstr>
      <vt:lpstr>迅傳運通股份有限公司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高博士國際有限公司</vt:lpstr>
      <vt:lpstr>PowerPoint 簡報</vt:lpstr>
      <vt:lpstr>統一百華股份有限公司</vt:lpstr>
      <vt:lpstr>統一百華股份有限公司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新竹物流股份有限公司</vt:lpstr>
      <vt:lpstr>新東陽股份有限公司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英屬維京群島商華敦國際有限公司台灣分公司</vt:lpstr>
      <vt:lpstr>PowerPoint 簡報</vt:lpstr>
      <vt:lpstr>PowerPoint 簡報</vt:lpstr>
      <vt:lpstr>程曦資訊整合股份有限公司</vt:lpstr>
      <vt:lpstr>程曦資訊整合股份有限公司</vt:lpstr>
      <vt:lpstr>程曦資訊整合股份有限公司</vt:lpstr>
      <vt:lpstr>程高資訊服務股份有限公司</vt:lpstr>
      <vt:lpstr>PowerPoint 簡報</vt:lpstr>
      <vt:lpstr>PowerPoint 簡報</vt:lpstr>
      <vt:lpstr>PowerPoint 簡報</vt:lpstr>
      <vt:lpstr> (學期720小時)學生校外實習媒合說明會暨面試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實習廠商介紹</dc:title>
  <dc:creator>yang</dc:creator>
  <cp:lastModifiedBy>user</cp:lastModifiedBy>
  <cp:revision>843</cp:revision>
  <cp:lastPrinted>2022-11-07T08:55:20Z</cp:lastPrinted>
  <dcterms:created xsi:type="dcterms:W3CDTF">2014-10-19T14:15:01Z</dcterms:created>
  <dcterms:modified xsi:type="dcterms:W3CDTF">2025-10-28T03:40:06Z</dcterms:modified>
</cp:coreProperties>
</file>