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30" r:id="rId3"/>
    <p:sldId id="425" r:id="rId4"/>
    <p:sldId id="382" r:id="rId5"/>
    <p:sldId id="449" r:id="rId6"/>
    <p:sldId id="476" r:id="rId7"/>
    <p:sldId id="477" r:id="rId8"/>
    <p:sldId id="439" r:id="rId9"/>
    <p:sldId id="473" r:id="rId10"/>
    <p:sldId id="443" r:id="rId11"/>
    <p:sldId id="478" r:id="rId12"/>
  </p:sldIdLst>
  <p:sldSz cx="9144000" cy="6858000" type="screen4x3"/>
  <p:notesSz cx="14357350" cy="992505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5159"/>
    <a:srgbClr val="0033A0"/>
    <a:srgbClr val="BD0D22"/>
    <a:srgbClr val="000000"/>
    <a:srgbClr val="0040A0"/>
    <a:srgbClr val="FF4509"/>
    <a:srgbClr val="EC651A"/>
    <a:srgbClr val="600C18"/>
    <a:srgbClr val="575151"/>
    <a:srgbClr val="FF87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42" autoAdjust="0"/>
    <p:restoredTop sz="94309" autoAdjust="0"/>
  </p:normalViewPr>
  <p:slideViewPr>
    <p:cSldViewPr>
      <p:cViewPr varScale="1">
        <p:scale>
          <a:sx n="109" d="100"/>
          <a:sy n="109" d="100"/>
        </p:scale>
        <p:origin x="138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6221947" cy="495714"/>
          </a:xfrm>
          <a:prstGeom prst="rect">
            <a:avLst/>
          </a:prstGeom>
        </p:spPr>
        <p:txBody>
          <a:bodyPr vert="horz" lIns="127588" tIns="63792" rIns="127588" bIns="63792" rtlCol="0"/>
          <a:lstStyle>
            <a:lvl1pPr algn="l">
              <a:defRPr sz="17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8132201" y="4"/>
            <a:ext cx="6221947" cy="495714"/>
          </a:xfrm>
          <a:prstGeom prst="rect">
            <a:avLst/>
          </a:prstGeom>
        </p:spPr>
        <p:txBody>
          <a:bodyPr vert="horz" lIns="127588" tIns="63792" rIns="127588" bIns="63792" rtlCol="0"/>
          <a:lstStyle>
            <a:lvl1pPr algn="r">
              <a:defRPr sz="1700"/>
            </a:lvl1pPr>
          </a:lstStyle>
          <a:p>
            <a:fld id="{0A3D0EC6-F051-498F-B468-5F2DA14EE43E}" type="datetimeFigureOut">
              <a:rPr lang="zh-TW" altLang="en-US" smtClean="0"/>
              <a:pPr/>
              <a:t>2023/4/27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7799"/>
            <a:ext cx="6221947" cy="495714"/>
          </a:xfrm>
          <a:prstGeom prst="rect">
            <a:avLst/>
          </a:prstGeom>
        </p:spPr>
        <p:txBody>
          <a:bodyPr vert="horz" lIns="127588" tIns="63792" rIns="127588" bIns="63792" rtlCol="0" anchor="b"/>
          <a:lstStyle>
            <a:lvl1pPr algn="l">
              <a:defRPr sz="17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8132201" y="9427799"/>
            <a:ext cx="6221947" cy="495714"/>
          </a:xfrm>
          <a:prstGeom prst="rect">
            <a:avLst/>
          </a:prstGeom>
        </p:spPr>
        <p:txBody>
          <a:bodyPr vert="horz" lIns="127588" tIns="63792" rIns="127588" bIns="63792" rtlCol="0" anchor="b"/>
          <a:lstStyle>
            <a:lvl1pPr algn="r">
              <a:defRPr sz="1700"/>
            </a:lvl1pPr>
          </a:lstStyle>
          <a:p>
            <a:fld id="{004773DF-3032-44FD-8175-9194D835500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7419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6221947" cy="495714"/>
          </a:xfrm>
          <a:prstGeom prst="rect">
            <a:avLst/>
          </a:prstGeom>
        </p:spPr>
        <p:txBody>
          <a:bodyPr vert="horz" lIns="127593" tIns="63795" rIns="127593" bIns="63795" rtlCol="0"/>
          <a:lstStyle>
            <a:lvl1pPr algn="l">
              <a:defRPr sz="17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8132198" y="2"/>
            <a:ext cx="6221947" cy="495714"/>
          </a:xfrm>
          <a:prstGeom prst="rect">
            <a:avLst/>
          </a:prstGeom>
        </p:spPr>
        <p:txBody>
          <a:bodyPr vert="horz" lIns="127593" tIns="63795" rIns="127593" bIns="63795" rtlCol="0"/>
          <a:lstStyle>
            <a:lvl1pPr algn="r">
              <a:defRPr sz="1700"/>
            </a:lvl1pPr>
          </a:lstStyle>
          <a:p>
            <a:fld id="{BFC2DA96-87B1-4B5B-9952-F07362D9FB5E}" type="datetimeFigureOut">
              <a:rPr lang="zh-TW" altLang="en-US" smtClean="0"/>
              <a:t>2023/4/27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700588" y="747713"/>
            <a:ext cx="4956175" cy="3716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27593" tIns="63795" rIns="127593" bIns="63795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1435094" y="4713901"/>
            <a:ext cx="11487165" cy="4466043"/>
          </a:xfrm>
          <a:prstGeom prst="rect">
            <a:avLst/>
          </a:prstGeom>
        </p:spPr>
        <p:txBody>
          <a:bodyPr vert="horz" lIns="127593" tIns="63795" rIns="127593" bIns="63795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7799"/>
            <a:ext cx="6221947" cy="495714"/>
          </a:xfrm>
          <a:prstGeom prst="rect">
            <a:avLst/>
          </a:prstGeom>
        </p:spPr>
        <p:txBody>
          <a:bodyPr vert="horz" lIns="127593" tIns="63795" rIns="127593" bIns="63795" rtlCol="0" anchor="b"/>
          <a:lstStyle>
            <a:lvl1pPr algn="l">
              <a:defRPr sz="17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8132198" y="9427799"/>
            <a:ext cx="6221947" cy="495714"/>
          </a:xfrm>
          <a:prstGeom prst="rect">
            <a:avLst/>
          </a:prstGeom>
        </p:spPr>
        <p:txBody>
          <a:bodyPr vert="horz" lIns="127593" tIns="63795" rIns="127593" bIns="63795" rtlCol="0" anchor="b"/>
          <a:lstStyle>
            <a:lvl1pPr algn="r">
              <a:defRPr sz="1700"/>
            </a:lvl1pPr>
          </a:lstStyle>
          <a:p>
            <a:fld id="{C33C7807-90CC-463F-9FED-5379ECAE55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0632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2023/4/27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2023/4/27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2023/4/27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2023/4/27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2023/4/27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2023/4/27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2023/4/27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2023/4/27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2023/4/27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2023/4/27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2023/4/27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2023/4/27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5131" y="0"/>
            <a:ext cx="7288869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3212976"/>
            <a:ext cx="5796136" cy="2664296"/>
          </a:xfrm>
        </p:spPr>
        <p:txBody>
          <a:bodyPr>
            <a:normAutofit/>
          </a:bodyPr>
          <a:lstStyle/>
          <a:p>
            <a:r>
              <a:rPr lang="zh-TW" alt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實習職缺介紹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 rot="19012739">
            <a:off x="5772168" y="5287486"/>
            <a:ext cx="2427825" cy="678492"/>
          </a:xfrm>
        </p:spPr>
        <p:txBody>
          <a:bodyPr>
            <a:normAutofit/>
          </a:bodyPr>
          <a:lstStyle/>
          <a:p>
            <a:pPr algn="l"/>
            <a:r>
              <a:rPr lang="zh-TW" altLang="en-US" sz="1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行銷與流通</a:t>
            </a:r>
            <a:r>
              <a:rPr lang="zh-TW" altLang="en-US" sz="1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管理學系</a:t>
            </a:r>
            <a:endParaRPr lang="zh-TW" altLang="en-US" sz="16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7631832" y="6550223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latin typeface="華康雅宋體" pitchFamily="49" charset="-120"/>
                <a:ea typeface="華康雅宋體" pitchFamily="49" charset="-120"/>
              </a:rPr>
              <a:t>112.4.27</a:t>
            </a:r>
            <a:r>
              <a:rPr lang="zh-TW" altLang="en-US" sz="1400" dirty="0" smtClean="0">
                <a:latin typeface="華康雅宋體" pitchFamily="49" charset="-120"/>
                <a:ea typeface="華康雅宋體" pitchFamily="49" charset="-120"/>
              </a:rPr>
              <a:t> </a:t>
            </a:r>
            <a:r>
              <a:rPr lang="zh-TW" altLang="en-US" sz="1400" dirty="0">
                <a:latin typeface="華康雅宋體" pitchFamily="49" charset="-120"/>
                <a:ea typeface="華康雅宋體" pitchFamily="49" charset="-120"/>
              </a:rPr>
              <a:t>版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73451">
            <a:off x="1924178" y="443897"/>
            <a:ext cx="878772" cy="123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618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邊形 3"/>
          <p:cNvSpPr/>
          <p:nvPr/>
        </p:nvSpPr>
        <p:spPr>
          <a:xfrm>
            <a:off x="-6896" y="11031"/>
            <a:ext cx="9746307" cy="1138865"/>
          </a:xfrm>
          <a:prstGeom prst="homePlat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35496" y="1268760"/>
            <a:ext cx="9073008" cy="547260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-19799" y="19822"/>
            <a:ext cx="95598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香港商世界健身事業</a:t>
            </a:r>
            <a:r>
              <a:rPr lang="zh-TW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有限公司台灣分公司</a:t>
            </a:r>
            <a:endParaRPr lang="zh-TW" alt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內容版面配置區 2"/>
          <p:cNvSpPr>
            <a:spLocks noGrp="1"/>
          </p:cNvSpPr>
          <p:nvPr>
            <p:ph idx="1"/>
          </p:nvPr>
        </p:nvSpPr>
        <p:spPr>
          <a:xfrm>
            <a:off x="86791" y="1268761"/>
            <a:ext cx="8949705" cy="5544616"/>
          </a:xfrm>
        </p:spPr>
        <p:txBody>
          <a:bodyPr>
            <a:noAutofit/>
          </a:bodyPr>
          <a:lstStyle/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活動促銷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工讀生</a:t>
            </a:r>
            <a:endParaRPr lang="en-US" altLang="zh-TW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名額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實習地點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依實際面試分發地點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時間：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30-40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發送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傳單、活動日支援、其他主管交辦事項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福利：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時薪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176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元，享勞保、健保、勞退、兼職人員福利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條件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不拘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en-US" altLang="zh-TW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如出勤班別、休假規定等</a:t>
            </a:r>
            <a:r>
              <a:rPr lang="en-US" altLang="zh-TW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排班制，每月休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8-10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39"/>
          <a:stretch/>
        </p:blipFill>
        <p:spPr>
          <a:xfrm>
            <a:off x="7164288" y="1340768"/>
            <a:ext cx="1872208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748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邊形 3"/>
          <p:cNvSpPr/>
          <p:nvPr/>
        </p:nvSpPr>
        <p:spPr>
          <a:xfrm>
            <a:off x="-6896" y="11031"/>
            <a:ext cx="9746307" cy="1138865"/>
          </a:xfrm>
          <a:prstGeom prst="homePlat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35496" y="1268760"/>
            <a:ext cx="9073008" cy="547260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-19799" y="19822"/>
            <a:ext cx="95598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香港商世界健身事業</a:t>
            </a:r>
            <a:r>
              <a:rPr lang="zh-TW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有限公司台灣分公司</a:t>
            </a:r>
            <a:endParaRPr lang="zh-TW" alt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內容版面配置區 2"/>
          <p:cNvSpPr>
            <a:spLocks noGrp="1"/>
          </p:cNvSpPr>
          <p:nvPr>
            <p:ph idx="1"/>
          </p:nvPr>
        </p:nvSpPr>
        <p:spPr>
          <a:xfrm>
            <a:off x="86791" y="1268761"/>
            <a:ext cx="8949705" cy="5544616"/>
          </a:xfrm>
        </p:spPr>
        <p:txBody>
          <a:bodyPr>
            <a:noAutofit/>
          </a:bodyPr>
          <a:lstStyle/>
          <a:p>
            <a:pPr algn="just"/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客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服工讀生</a:t>
            </a:r>
            <a:endParaRPr lang="en-US" altLang="zh-TW" sz="28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名額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實習地點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依實際面試分發地點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時間：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30-40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會員制俱樂部會員接待、會籍合約諮詢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審核會員會籍應收款項帳務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販售商品及內部備品之進銷存管理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執行地方主管機關要求之服務設備品質檢驗流程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維護更新管理各類文件檔案報表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6.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會員會籍資料庫系統使用、管理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時薪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176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元，享勞保、健保、勞退、兼職人員福利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條件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不拘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en-US" altLang="zh-TW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如出勤班別、休假規定等</a:t>
            </a:r>
            <a:r>
              <a:rPr lang="en-US" altLang="zh-TW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排班制，每月休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8-10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39"/>
          <a:stretch/>
        </p:blipFill>
        <p:spPr>
          <a:xfrm>
            <a:off x="7164288" y="1340768"/>
            <a:ext cx="1872208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532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五邊形 4"/>
          <p:cNvSpPr/>
          <p:nvPr/>
        </p:nvSpPr>
        <p:spPr>
          <a:xfrm>
            <a:off x="-36512" y="0"/>
            <a:ext cx="9756576" cy="1186558"/>
          </a:xfrm>
          <a:prstGeom prst="homePlate">
            <a:avLst/>
          </a:prstGeom>
          <a:solidFill>
            <a:srgbClr val="FF3399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3752"/>
            <a:ext cx="8507288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三商家購股份有限公司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496" y="1368152"/>
            <a:ext cx="9002310" cy="558924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實習職缺名稱：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門市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儲備幹部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實習名額：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5-10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實習地點：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依學生居住地分派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實習時間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：每週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門市經營管理、顧客關係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管理、商品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陳列管理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環境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清潔管理、收銀結帳服務。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月薪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28,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需早晚輪班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，享勞、健保及勞退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徵才條件：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熱情、責任感、溝通能力、客戶導向、團隊合作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如出勤班別、休假規定等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月排休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8-10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天。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須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配合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早晚輪班：早班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06:30~15:30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、晚班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15:00~24:00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06" t="4024" r="1130" b="88220"/>
          <a:stretch/>
        </p:blipFill>
        <p:spPr>
          <a:xfrm>
            <a:off x="6626046" y="1412776"/>
            <a:ext cx="2411760" cy="669777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35496" y="1268759"/>
            <a:ext cx="9066940" cy="5489487"/>
          </a:xfrm>
          <a:prstGeom prst="rect">
            <a:avLst/>
          </a:prstGeom>
          <a:noFill/>
          <a:ln w="57150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2636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邊形 3"/>
          <p:cNvSpPr/>
          <p:nvPr/>
        </p:nvSpPr>
        <p:spPr>
          <a:xfrm>
            <a:off x="10268" y="0"/>
            <a:ext cx="9746307" cy="1138865"/>
          </a:xfrm>
          <a:prstGeom prst="homePlate">
            <a:avLst/>
          </a:prstGeom>
          <a:solidFill>
            <a:srgbClr val="007A37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70992" y="1298924"/>
            <a:ext cx="9073008" cy="5544616"/>
          </a:xfrm>
          <a:prstGeom prst="rect">
            <a:avLst/>
          </a:prstGeom>
          <a:noFill/>
          <a:ln w="57150">
            <a:solidFill>
              <a:srgbClr val="007A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79512" y="68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統一超商股份有限公司</a:t>
            </a:r>
          </a:p>
        </p:txBody>
      </p:sp>
      <p:sp>
        <p:nvSpPr>
          <p:cNvPr id="11" name="內容版面配置區 2"/>
          <p:cNvSpPr>
            <a:spLocks noGrp="1"/>
          </p:cNvSpPr>
          <p:nvPr>
            <p:ph idx="1"/>
          </p:nvPr>
        </p:nvSpPr>
        <p:spPr>
          <a:xfrm>
            <a:off x="86791" y="1387849"/>
            <a:ext cx="8888847" cy="5425527"/>
          </a:xfrm>
        </p:spPr>
        <p:txBody>
          <a:bodyPr>
            <a:noAutofit/>
          </a:bodyPr>
          <a:lstStyle/>
          <a:p>
            <a:pPr algn="just"/>
            <a:r>
              <a:rPr lang="zh-TW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實習職缺名稱：</a:t>
            </a:r>
            <a:r>
              <a:rPr lang="zh-TW" altLang="en-US" sz="3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門市實習生</a:t>
            </a:r>
            <a:endParaRPr lang="en-US" altLang="zh-TW" sz="3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實習名額</a:t>
            </a:r>
            <a:r>
              <a:rPr lang="zh-TW" alt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實習地點</a:t>
            </a:r>
            <a:r>
              <a:rPr lang="zh-TW" alt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新北、台北門市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，依同學居住地媒合實習門市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實習時間：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30-40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門市商圈經營管理、顧客服務、商店形象維護、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POS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情報分析、電子商務。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</a:t>
            </a:r>
            <a:r>
              <a:rPr lang="zh-TW" alt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薪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176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享勞保、健保、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勞退、福委會福利。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</a:t>
            </a:r>
            <a:r>
              <a:rPr lang="zh-TW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條件：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不拘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如出勤班別、休假規定等</a:t>
            </a: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排班制，每週由店經理依門市人力、任務排班，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月休約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8-10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天，對應門市端行事曆，休息日及國定假日出勤可結轉加班費。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5271" y="1367542"/>
            <a:ext cx="1095145" cy="1063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12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邊形 3"/>
          <p:cNvSpPr/>
          <p:nvPr/>
        </p:nvSpPr>
        <p:spPr>
          <a:xfrm>
            <a:off x="0" y="0"/>
            <a:ext cx="9828584" cy="1186558"/>
          </a:xfrm>
          <a:prstGeom prst="homePlate">
            <a:avLst/>
          </a:prstGeom>
          <a:solidFill>
            <a:srgbClr val="250671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504" y="8037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zh-TW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全聯實業股份有限公司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8056" y="1412776"/>
            <a:ext cx="9065943" cy="5112568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實習職缺名稱：</a:t>
            </a:r>
            <a:r>
              <a:rPr lang="zh-TW" altLang="en-US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助理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營業員</a:t>
            </a:r>
            <a:r>
              <a:rPr lang="en-US" altLang="zh-TW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部分工時</a:t>
            </a:r>
            <a:r>
              <a:rPr lang="en-US" altLang="zh-TW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(PT)</a:t>
            </a:r>
            <a:endParaRPr lang="en-US" altLang="zh-TW" sz="28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實習名額：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10-15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實習地點：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可依據學生需求分發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實習時間：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30-40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顧客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服務、收銀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結帳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商品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進貨陳列、門市清潔與維護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生鮮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商品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處理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時</a:t>
            </a:r>
            <a:r>
              <a:rPr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薪</a:t>
            </a:r>
            <a:r>
              <a:rPr lang="en-US" altLang="zh-TW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181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；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月薪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28,100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元；享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勞保、健保、勞退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徵才條件：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不拘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如出勤班別、休假規定等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排班制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5496" y="1268760"/>
            <a:ext cx="9108504" cy="5472608"/>
          </a:xfrm>
          <a:prstGeom prst="rect">
            <a:avLst/>
          </a:prstGeom>
          <a:noFill/>
          <a:ln w="57150">
            <a:solidFill>
              <a:srgbClr val="2506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5943328"/>
            <a:ext cx="3100983" cy="605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589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五邊形 5"/>
          <p:cNvSpPr/>
          <p:nvPr/>
        </p:nvSpPr>
        <p:spPr>
          <a:xfrm>
            <a:off x="0" y="-30845"/>
            <a:ext cx="9828584" cy="1293937"/>
          </a:xfrm>
          <a:prstGeom prst="homePlate">
            <a:avLst/>
          </a:prstGeom>
          <a:solidFill>
            <a:srgbClr val="00A5A7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496" y="44624"/>
            <a:ext cx="7704856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杏一醫療用品股份有限公司</a:t>
            </a:r>
            <a:endParaRPr lang="zh-TW" altLang="en-US" sz="4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496" y="1369118"/>
            <a:ext cx="9007049" cy="5732290"/>
          </a:xfrm>
        </p:spPr>
        <p:txBody>
          <a:bodyPr>
            <a:noAutofit/>
          </a:bodyPr>
          <a:lstStyle/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</a:t>
            </a:r>
            <a:r>
              <a:rPr lang="zh-TW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門市銷售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人員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兼職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實習名額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-2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實習地點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待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分發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依居住地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實習期間：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30-40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門市產品銷售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專業衛教諮詢、學習醫療相關知識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顧客服務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商品陳列管理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時薪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185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享有勞保、健保、勞退。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徵才條件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不拘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如出勤班別、休假規定等</a:t>
            </a: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輪班工作，符合勞基法規</a:t>
            </a:r>
            <a:endParaRPr lang="zh-TW" altLang="en-US" sz="2400" dirty="0"/>
          </a:p>
        </p:txBody>
      </p:sp>
      <p:sp>
        <p:nvSpPr>
          <p:cNvPr id="7" name="矩形 6"/>
          <p:cNvSpPr/>
          <p:nvPr/>
        </p:nvSpPr>
        <p:spPr>
          <a:xfrm>
            <a:off x="35496" y="1340768"/>
            <a:ext cx="9013189" cy="5488881"/>
          </a:xfrm>
          <a:prstGeom prst="rect">
            <a:avLst/>
          </a:prstGeom>
          <a:noFill/>
          <a:ln w="57150">
            <a:solidFill>
              <a:srgbClr val="00A5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AutoShape 2" descr="杏一醫療用品- 台北馬偕店| Taipe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781" y="1438398"/>
            <a:ext cx="1431603" cy="1431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82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邊形 3"/>
          <p:cNvSpPr/>
          <p:nvPr/>
        </p:nvSpPr>
        <p:spPr>
          <a:xfrm>
            <a:off x="10269" y="11031"/>
            <a:ext cx="9746307" cy="1138865"/>
          </a:xfrm>
          <a:prstGeom prst="homePlate">
            <a:avLst/>
          </a:prstGeom>
          <a:solidFill>
            <a:srgbClr val="0033A0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496" y="1196752"/>
            <a:ext cx="9065943" cy="5616624"/>
          </a:xfrm>
          <a:prstGeom prst="rect">
            <a:avLst/>
          </a:prstGeom>
          <a:noFill/>
          <a:ln w="57150">
            <a:solidFill>
              <a:srgbClr val="0033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4808" y="6896"/>
            <a:ext cx="906594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z="4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遠東百貨股份有限公司</a:t>
            </a:r>
            <a:endParaRPr lang="zh-TW" altLang="en-US" sz="48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內容版面配置區 2"/>
          <p:cNvSpPr>
            <a:spLocks noGrp="1"/>
          </p:cNvSpPr>
          <p:nvPr>
            <p:ph idx="1"/>
          </p:nvPr>
        </p:nvSpPr>
        <p:spPr>
          <a:xfrm>
            <a:off x="53190" y="1224136"/>
            <a:ext cx="9065943" cy="5661248"/>
          </a:xfrm>
        </p:spPr>
        <p:txBody>
          <a:bodyPr>
            <a:noAutofit/>
          </a:bodyPr>
          <a:lstStyle/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b="1" spc="-15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顧客服務人員</a:t>
            </a:r>
            <a:endParaRPr lang="en-US" altLang="zh-TW" b="1" spc="-15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名額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實習地點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台北市信義區松仁路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58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實習時間：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30-40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服務台各項業務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諮詢與處理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行銷活動執行支援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　   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電話接應、迎賓接待、退稅服務等各類引導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顧客意見處理與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分析，信件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回覆及其他主管交辦事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項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實習福利：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時薪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176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元，享勞保、健保、勞退。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條件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不拘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其他：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日班、晚班、假日班、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10:30~22:00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，須配合輪班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756" y="-99392"/>
            <a:ext cx="3672408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689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邊形 3"/>
          <p:cNvSpPr/>
          <p:nvPr/>
        </p:nvSpPr>
        <p:spPr>
          <a:xfrm>
            <a:off x="10269" y="11031"/>
            <a:ext cx="9746307" cy="1138865"/>
          </a:xfrm>
          <a:prstGeom prst="homePlate">
            <a:avLst/>
          </a:prstGeom>
          <a:solidFill>
            <a:srgbClr val="000000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496" y="1196752"/>
            <a:ext cx="9065943" cy="561662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4808" y="6896"/>
            <a:ext cx="906594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z="4800" b="1" dirty="0" smtClean="0">
                <a:solidFill>
                  <a:srgbClr val="BD0D2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璟禾</a:t>
            </a:r>
            <a:r>
              <a:rPr lang="zh-TW" altLang="en-US" sz="4800" b="1" dirty="0">
                <a:solidFill>
                  <a:srgbClr val="BD0D2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多媒體行銷</a:t>
            </a:r>
            <a:r>
              <a:rPr lang="zh-TW" altLang="en-US" sz="4800" b="1" dirty="0" smtClean="0">
                <a:solidFill>
                  <a:srgbClr val="BD0D2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有限公司</a:t>
            </a:r>
            <a:endParaRPr lang="zh-TW" altLang="en-US" sz="4800" b="1" dirty="0">
              <a:solidFill>
                <a:srgbClr val="BD0D2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內容版面配置區 2"/>
          <p:cNvSpPr>
            <a:spLocks noGrp="1"/>
          </p:cNvSpPr>
          <p:nvPr>
            <p:ph idx="1"/>
          </p:nvPr>
        </p:nvSpPr>
        <p:spPr>
          <a:xfrm>
            <a:off x="42561" y="1196752"/>
            <a:ext cx="9065943" cy="5661248"/>
          </a:xfrm>
        </p:spPr>
        <p:txBody>
          <a:bodyPr>
            <a:noAutofit/>
          </a:bodyPr>
          <a:lstStyle/>
          <a:p>
            <a:pPr algn="just"/>
            <a:r>
              <a:rPr lang="zh-TW" alt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</a:t>
            </a:r>
            <a:r>
              <a:rPr lang="zh-TW" alt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500" b="1" spc="-15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行政實習生</a:t>
            </a:r>
            <a:endParaRPr lang="en-US" altLang="zh-TW" sz="2500" b="1" spc="-15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名額</a:t>
            </a:r>
            <a:r>
              <a:rPr lang="zh-TW" alt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實習地點</a:t>
            </a:r>
            <a:r>
              <a:rPr lang="zh-TW" alt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新北市三重區重新路四段</a:t>
            </a:r>
            <a:r>
              <a:rPr lang="en-US" altLang="zh-TW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</a:t>
            </a:r>
            <a:r>
              <a:rPr lang="en-US" altLang="zh-TW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樓</a:t>
            </a:r>
            <a:endParaRPr lang="en-US" altLang="zh-TW" sz="23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時間：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endParaRPr lang="en-US" altLang="zh-TW" sz="2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</a:t>
            </a:r>
            <a:r>
              <a:rPr lang="zh-TW" alt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  學習品牌行銷企劃及人員組織、活動規劃、活動會場實際參與，</a:t>
            </a:r>
            <a:endParaRPr lang="en-US" altLang="zh-TW" sz="23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讓學生在合適的領域與環境下，充分發揮自身創意，累積實戰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</a:t>
            </a:r>
            <a:endParaRPr lang="en-US" altLang="zh-TW" sz="23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驗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3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實習福利：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無薪資</a:t>
            </a:r>
            <a:endParaRPr lang="en-US" altLang="zh-TW" sz="2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</a:t>
            </a:r>
            <a:r>
              <a:rPr lang="zh-TW" alt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條件</a:t>
            </a:r>
            <a:r>
              <a:rPr lang="zh-TW" alt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希望為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「行銷流通、廣告活動」相關科系之學生，證照不限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，想法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創新、積極外向者為佳。</a:t>
            </a:r>
            <a:endParaRPr lang="en-US" altLang="zh-TW" sz="23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en-US" altLang="zh-TW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如出勤班別、休假規定等</a:t>
            </a:r>
            <a:r>
              <a:rPr lang="en-US" altLang="zh-TW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無</a:t>
            </a:r>
            <a:endParaRPr lang="en-US" altLang="zh-TW" sz="2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311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邊形 3"/>
          <p:cNvSpPr/>
          <p:nvPr/>
        </p:nvSpPr>
        <p:spPr>
          <a:xfrm>
            <a:off x="-6896" y="11031"/>
            <a:ext cx="9746307" cy="1138865"/>
          </a:xfrm>
          <a:prstGeom prst="homePlate">
            <a:avLst/>
          </a:prstGeom>
          <a:solidFill>
            <a:srgbClr val="1D5159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35496" y="1268760"/>
            <a:ext cx="9073008" cy="5472608"/>
          </a:xfrm>
          <a:prstGeom prst="rect">
            <a:avLst/>
          </a:prstGeom>
          <a:noFill/>
          <a:ln w="57150">
            <a:solidFill>
              <a:srgbClr val="1D51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79512" y="68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張飛創意行銷</a:t>
            </a: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有限公司</a:t>
            </a:r>
            <a:endParaRPr lang="zh-TW" alt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內容版面配置區 2"/>
          <p:cNvSpPr>
            <a:spLocks noGrp="1"/>
          </p:cNvSpPr>
          <p:nvPr>
            <p:ph idx="1"/>
          </p:nvPr>
        </p:nvSpPr>
        <p:spPr>
          <a:xfrm>
            <a:off x="86791" y="1268761"/>
            <a:ext cx="8949705" cy="5544616"/>
          </a:xfrm>
        </p:spPr>
        <p:txBody>
          <a:bodyPr>
            <a:noAutofit/>
          </a:bodyPr>
          <a:lstStyle/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社群行銷助理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實習名額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實習地點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台北市信義區基隆路一段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333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樓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0307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室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時間：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18-30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品牌社群行銷專案執行、創意企劃發想練習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線上活動發想、線下活動支援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其他行政事務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福利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時薪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176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元，享有勞保、勞退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條件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行銷相關科系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如出勤班別、休假規定等</a:t>
            </a: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須配合公司安排到班時間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412776"/>
            <a:ext cx="1700808" cy="1700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467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邊形 3"/>
          <p:cNvSpPr/>
          <p:nvPr/>
        </p:nvSpPr>
        <p:spPr>
          <a:xfrm>
            <a:off x="10269" y="11031"/>
            <a:ext cx="9746307" cy="1138865"/>
          </a:xfrm>
          <a:prstGeom prst="homePlate">
            <a:avLst/>
          </a:prstGeom>
          <a:solidFill>
            <a:srgbClr val="FF8702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496" y="1196752"/>
            <a:ext cx="9065943" cy="5616624"/>
          </a:xfrm>
          <a:prstGeom prst="rect">
            <a:avLst/>
          </a:prstGeom>
          <a:noFill/>
          <a:ln w="57150">
            <a:solidFill>
              <a:srgbClr val="FF87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4808" y="6896"/>
            <a:ext cx="906594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z="3600" b="1" dirty="0">
                <a:solidFill>
                  <a:srgbClr val="57515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統一生活事業股份有限公司</a:t>
            </a:r>
          </a:p>
        </p:txBody>
      </p:sp>
      <p:sp>
        <p:nvSpPr>
          <p:cNvPr id="11" name="內容版面配置區 2"/>
          <p:cNvSpPr>
            <a:spLocks noGrp="1"/>
          </p:cNvSpPr>
          <p:nvPr>
            <p:ph idx="1"/>
          </p:nvPr>
        </p:nvSpPr>
        <p:spPr>
          <a:xfrm>
            <a:off x="42561" y="1196752"/>
            <a:ext cx="9065943" cy="5661248"/>
          </a:xfrm>
        </p:spPr>
        <p:txBody>
          <a:bodyPr>
            <a:noAutofit/>
          </a:bodyPr>
          <a:lstStyle/>
          <a:p>
            <a:pPr algn="just"/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800" b="1" spc="-15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實習生</a:t>
            </a:r>
            <a:endParaRPr lang="en-US" altLang="zh-TW" sz="2800" b="1" spc="-15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名額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實習地點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板橋區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時間：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30-40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內容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商品作業：商品銷售、進銷存退貨處理、商品陳列、補貨、販促活動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店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務作業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：門市作業流程、日常清潔整理、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POS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情報分析、帳務管理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服務作業：商品諮詢、顧客服務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退換貨、顧客抱怨處理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時薪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176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元，享勞保、健保、勞退、團險。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條件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不限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如出勤班別、休假規定等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排班制：每日８小時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內含休息時間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，超過時數依勞基法計算加班。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2.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休假規定：由門市經理室人力狀況安排，每週至少排休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天。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排班原則：每日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小時的排班，如：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07-15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10-18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14-22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32746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6657</TotalTime>
  <Words>470</Words>
  <Application>Microsoft Office PowerPoint</Application>
  <PresentationFormat>如螢幕大小 (4:3)</PresentationFormat>
  <Paragraphs>130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華康雅宋體</vt:lpstr>
      <vt:lpstr>微軟正黑體</vt:lpstr>
      <vt:lpstr>新細明體</vt:lpstr>
      <vt:lpstr>Arial</vt:lpstr>
      <vt:lpstr>Calibri</vt:lpstr>
      <vt:lpstr>Office 佈景主題</vt:lpstr>
      <vt:lpstr>實習職缺介紹</vt:lpstr>
      <vt:lpstr>三商家購股份有限公司</vt:lpstr>
      <vt:lpstr>PowerPoint 簡報</vt:lpstr>
      <vt:lpstr>全聯實業股份有限公司</vt:lpstr>
      <vt:lpstr>杏一醫療用品股份有限公司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實習廠商介紹</dc:title>
  <dc:creator>yang</dc:creator>
  <cp:lastModifiedBy>user</cp:lastModifiedBy>
  <cp:revision>634</cp:revision>
  <cp:lastPrinted>2022-11-07T08:55:20Z</cp:lastPrinted>
  <dcterms:created xsi:type="dcterms:W3CDTF">2014-10-19T14:15:01Z</dcterms:created>
  <dcterms:modified xsi:type="dcterms:W3CDTF">2023-04-27T09:17:37Z</dcterms:modified>
</cp:coreProperties>
</file>