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643" r:id="rId3"/>
    <p:sldId id="644" r:id="rId4"/>
    <p:sldId id="645" r:id="rId5"/>
    <p:sldId id="646" r:id="rId6"/>
    <p:sldId id="647" r:id="rId7"/>
    <p:sldId id="648" r:id="rId8"/>
    <p:sldId id="649" r:id="rId9"/>
    <p:sldId id="569" r:id="rId10"/>
    <p:sldId id="650" r:id="rId11"/>
    <p:sldId id="534" r:id="rId12"/>
    <p:sldId id="536" r:id="rId13"/>
    <p:sldId id="590" r:id="rId14"/>
    <p:sldId id="651" r:id="rId15"/>
    <p:sldId id="549" r:id="rId16"/>
    <p:sldId id="550" r:id="rId17"/>
    <p:sldId id="652" r:id="rId18"/>
    <p:sldId id="551" r:id="rId19"/>
    <p:sldId id="580" r:id="rId20"/>
    <p:sldId id="653" r:id="rId21"/>
    <p:sldId id="654" r:id="rId22"/>
    <p:sldId id="655" r:id="rId23"/>
    <p:sldId id="656" r:id="rId24"/>
    <p:sldId id="657" r:id="rId25"/>
    <p:sldId id="623" r:id="rId26"/>
    <p:sldId id="658" r:id="rId27"/>
    <p:sldId id="591" r:id="rId28"/>
  </p:sldIdLst>
  <p:sldSz cx="9144000" cy="6858000" type="screen4x3"/>
  <p:notesSz cx="14357350" cy="99250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1C5159"/>
    <a:srgbClr val="F3F1E5"/>
    <a:srgbClr val="D7000F"/>
    <a:srgbClr val="FE091C"/>
    <a:srgbClr val="000000"/>
    <a:srgbClr val="E9350E"/>
    <a:srgbClr val="0080CC"/>
    <a:srgbClr val="EC871F"/>
    <a:srgbClr val="1914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40" autoAdjust="0"/>
    <p:restoredTop sz="94309" autoAdjust="0"/>
  </p:normalViewPr>
  <p:slideViewPr>
    <p:cSldViewPr>
      <p:cViewPr varScale="1">
        <p:scale>
          <a:sx n="108" d="100"/>
          <a:sy n="108" d="100"/>
        </p:scale>
        <p:origin x="16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6221947" cy="495714"/>
          </a:xfrm>
          <a:prstGeom prst="rect">
            <a:avLst/>
          </a:prstGeom>
        </p:spPr>
        <p:txBody>
          <a:bodyPr vert="horz" lIns="127588" tIns="63792" rIns="127588" bIns="63792" rtlCol="0"/>
          <a:lstStyle>
            <a:lvl1pPr algn="l">
              <a:defRPr sz="17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8132201" y="4"/>
            <a:ext cx="6221947" cy="495714"/>
          </a:xfrm>
          <a:prstGeom prst="rect">
            <a:avLst/>
          </a:prstGeom>
        </p:spPr>
        <p:txBody>
          <a:bodyPr vert="horz" lIns="127588" tIns="63792" rIns="127588" bIns="63792" rtlCol="0"/>
          <a:lstStyle>
            <a:lvl1pPr algn="r">
              <a:defRPr sz="1700"/>
            </a:lvl1pPr>
          </a:lstStyle>
          <a:p>
            <a:fld id="{0A3D0EC6-F051-498F-B468-5F2DA14EE43E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7799"/>
            <a:ext cx="6221947" cy="495714"/>
          </a:xfrm>
          <a:prstGeom prst="rect">
            <a:avLst/>
          </a:prstGeom>
        </p:spPr>
        <p:txBody>
          <a:bodyPr vert="horz" lIns="127588" tIns="63792" rIns="127588" bIns="63792" rtlCol="0" anchor="b"/>
          <a:lstStyle>
            <a:lvl1pPr algn="l">
              <a:defRPr sz="17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8132201" y="9427799"/>
            <a:ext cx="6221947" cy="495714"/>
          </a:xfrm>
          <a:prstGeom prst="rect">
            <a:avLst/>
          </a:prstGeom>
        </p:spPr>
        <p:txBody>
          <a:bodyPr vert="horz" lIns="127588" tIns="63792" rIns="127588" bIns="63792" rtlCol="0" anchor="b"/>
          <a:lstStyle>
            <a:lvl1pPr algn="r">
              <a:defRPr sz="1700"/>
            </a:lvl1pPr>
          </a:lstStyle>
          <a:p>
            <a:fld id="{004773DF-3032-44FD-8175-9194D835500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419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6221947" cy="495714"/>
          </a:xfrm>
          <a:prstGeom prst="rect">
            <a:avLst/>
          </a:prstGeom>
        </p:spPr>
        <p:txBody>
          <a:bodyPr vert="horz" lIns="127593" tIns="63795" rIns="127593" bIns="63795" rtlCol="0"/>
          <a:lstStyle>
            <a:lvl1pPr algn="l">
              <a:defRPr sz="17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8132198" y="2"/>
            <a:ext cx="6221947" cy="495714"/>
          </a:xfrm>
          <a:prstGeom prst="rect">
            <a:avLst/>
          </a:prstGeom>
        </p:spPr>
        <p:txBody>
          <a:bodyPr vert="horz" lIns="127593" tIns="63795" rIns="127593" bIns="63795" rtlCol="0"/>
          <a:lstStyle>
            <a:lvl1pPr algn="r">
              <a:defRPr sz="1700"/>
            </a:lvl1pPr>
          </a:lstStyle>
          <a:p>
            <a:fld id="{BFC2DA96-87B1-4B5B-9952-F07362D9FB5E}" type="datetimeFigureOut">
              <a:rPr lang="zh-TW" altLang="en-US" smtClean="0"/>
              <a:t>2025/4/18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700588" y="747713"/>
            <a:ext cx="4956175" cy="3716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7593" tIns="63795" rIns="127593" bIns="6379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1435094" y="4713901"/>
            <a:ext cx="11487165" cy="4466043"/>
          </a:xfrm>
          <a:prstGeom prst="rect">
            <a:avLst/>
          </a:prstGeom>
        </p:spPr>
        <p:txBody>
          <a:bodyPr vert="horz" lIns="127593" tIns="63795" rIns="127593" bIns="63795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7799"/>
            <a:ext cx="6221947" cy="495714"/>
          </a:xfrm>
          <a:prstGeom prst="rect">
            <a:avLst/>
          </a:prstGeom>
        </p:spPr>
        <p:txBody>
          <a:bodyPr vert="horz" lIns="127593" tIns="63795" rIns="127593" bIns="63795" rtlCol="0" anchor="b"/>
          <a:lstStyle>
            <a:lvl1pPr algn="l">
              <a:defRPr sz="17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8132198" y="9427799"/>
            <a:ext cx="6221947" cy="495714"/>
          </a:xfrm>
          <a:prstGeom prst="rect">
            <a:avLst/>
          </a:prstGeom>
        </p:spPr>
        <p:txBody>
          <a:bodyPr vert="horz" lIns="127593" tIns="63795" rIns="127593" bIns="63795" rtlCol="0" anchor="b"/>
          <a:lstStyle>
            <a:lvl1pPr algn="r">
              <a:defRPr sz="1700"/>
            </a:lvl1pPr>
          </a:lstStyle>
          <a:p>
            <a:fld id="{C33C7807-90CC-463F-9FED-5379ECAE550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063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C7807-90CC-463F-9FED-5379ECAE550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5164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3C7807-90CC-463F-9FED-5379ECAE5502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60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2025/4/18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 descr="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5131" y="0"/>
            <a:ext cx="7288869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0" y="3212976"/>
            <a:ext cx="5796136" cy="2664296"/>
          </a:xfrm>
        </p:spPr>
        <p:txBody>
          <a:bodyPr>
            <a:normAutofit/>
          </a:bodyPr>
          <a:lstStyle/>
          <a:p>
            <a:r>
              <a:rPr lang="zh-TW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實習職缺介紹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 rot="19012739">
            <a:off x="5628153" y="5441374"/>
            <a:ext cx="2427825" cy="678492"/>
          </a:xfrm>
        </p:spPr>
        <p:txBody>
          <a:bodyPr>
            <a:normAutofit/>
          </a:bodyPr>
          <a:lstStyle/>
          <a:p>
            <a:pPr algn="l"/>
            <a:r>
              <a:rPr lang="zh-TW" altLang="en-US" sz="16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行銷與流通管理學系</a:t>
            </a:r>
          </a:p>
        </p:txBody>
      </p:sp>
      <p:sp>
        <p:nvSpPr>
          <p:cNvPr id="10" name="文字方塊 9"/>
          <p:cNvSpPr txBox="1"/>
          <p:nvPr/>
        </p:nvSpPr>
        <p:spPr>
          <a:xfrm>
            <a:off x="7631832" y="6550223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>
                <a:latin typeface="華康雅宋體" pitchFamily="49" charset="-120"/>
                <a:ea typeface="華康雅宋體" pitchFamily="49" charset="-120"/>
              </a:rPr>
              <a:t>114.04.18</a:t>
            </a:r>
            <a:r>
              <a:rPr lang="zh-TW" altLang="en-US" sz="1400" dirty="0">
                <a:latin typeface="華康雅宋體" pitchFamily="49" charset="-120"/>
                <a:ea typeface="華康雅宋體" pitchFamily="49" charset="-120"/>
              </a:rPr>
              <a:t> 版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73451">
            <a:off x="1924178" y="443897"/>
            <a:ext cx="878772" cy="123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61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6896" y="11031"/>
            <a:ext cx="9746307" cy="1138865"/>
          </a:xfrm>
          <a:prstGeom prst="homePlate">
            <a:avLst/>
          </a:prstGeom>
          <a:solidFill>
            <a:srgbClr val="DA332B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5496" y="1196750"/>
            <a:ext cx="9073008" cy="5616626"/>
          </a:xfrm>
          <a:prstGeom prst="rect">
            <a:avLst/>
          </a:prstGeom>
          <a:noFill/>
          <a:ln w="57150">
            <a:solidFill>
              <a:srgbClr val="DA33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79512" y="6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太平洋崇光百貨股份有限公司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86791" y="1196752"/>
            <a:ext cx="8949705" cy="5544616"/>
          </a:xfrm>
        </p:spPr>
        <p:txBody>
          <a:bodyPr>
            <a:noAutofit/>
          </a:bodyPr>
          <a:lstStyle/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商場營運管理實習生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台北市大安區忠孝東路四段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負責賣場營運管理及行銷活動提案與執行。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規劃、協調檔期活動內容與廠商接洽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處理營業業績數字報表；提供顧客諮詢服務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例行性工作執行及賣場維護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32,000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元，享勞保、健保、勞退、團保、生日假、員工購物優惠、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周年慶獎金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對百貨精品、賣場有興趣者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月休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天，每月排班，每日出勤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早班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10:30-19:00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；晚班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13:30-22:00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；全班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10:30-22:00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每日上班出勤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8.5-11.5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小時用餐休息時間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教育訓練：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基礎通識教育、進階職能課程、實務經驗傳承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122" name="Picture 2" descr="遠東SOGO百貨- 维基百科，自由的百科全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8"/>
            <a:ext cx="2688233" cy="107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927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1C1484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1196752"/>
            <a:ext cx="9065943" cy="5616624"/>
          </a:xfrm>
          <a:prstGeom prst="rect">
            <a:avLst/>
          </a:prstGeom>
          <a:noFill/>
          <a:ln w="57150">
            <a:solidFill>
              <a:srgbClr val="1C14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z="50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全聯實業股份有限公司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42561" y="1196752"/>
            <a:ext cx="9065943" cy="5661248"/>
          </a:xfrm>
        </p:spPr>
        <p:txBody>
          <a:bodyPr>
            <a:noAutofit/>
          </a:bodyPr>
          <a:lstStyle/>
          <a:p>
            <a:pPr algn="just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門市正職</a:t>
            </a:r>
            <a:r>
              <a:rPr lang="en-US" altLang="zh-TW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兼職人員</a:t>
            </a:r>
            <a:endParaRPr lang="en-US" altLang="zh-TW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10-15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可依據學生需求分發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顧客服務：收銀結帳、顧客諮詢 </a:t>
            </a:r>
          </a:p>
          <a:p>
            <a:pPr marL="0" indent="0" algn="just">
              <a:buNone/>
            </a:pP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商品管理：進貨、補貨、商品排面整理、倉儲管理 </a:t>
            </a:r>
          </a:p>
          <a:p>
            <a:pPr marL="0" indent="0" algn="just">
              <a:buNone/>
            </a:pP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商店形象維護：門市清潔、陳列佈置等 </a:t>
            </a:r>
          </a:p>
          <a:p>
            <a:pPr marL="0" indent="0" algn="just">
              <a:buNone/>
            </a:pP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晉升管道：安排培訓課程，晉升管理職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30,500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195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不拘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排班制，月休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633" y="5445224"/>
            <a:ext cx="1820863" cy="129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4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0" y="0"/>
            <a:ext cx="9828584" cy="1186558"/>
          </a:xfrm>
          <a:prstGeom prst="homePlate">
            <a:avLst/>
          </a:prstGeom>
          <a:solidFill>
            <a:srgbClr val="009C9F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80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杏一醫療用品股份有限公司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2008" y="1268760"/>
            <a:ext cx="9108504" cy="554461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門市銷售人員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待分發，依學生居住地分發</a:t>
            </a:r>
            <a:endParaRPr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門市服務、顧客管理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專業衛教諮詢、學習醫療保健知識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產品銷售、行銷管理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商品陳列管理、進銷存管理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，享勞保、健保、勞退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無經驗可，歡迎對醫療產業有興趣者加入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輪班工作，符合勞基法規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496" y="1268760"/>
            <a:ext cx="9108504" cy="5544616"/>
          </a:xfrm>
          <a:prstGeom prst="rect">
            <a:avLst/>
          </a:prstGeom>
          <a:noFill/>
          <a:ln w="57150">
            <a:solidFill>
              <a:srgbClr val="009C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078" name="Picture 6" descr="隱私權及網站使用條款| 杏一健康生活館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340768"/>
            <a:ext cx="1636441" cy="163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41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431E49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1196752"/>
            <a:ext cx="9065943" cy="5616624"/>
          </a:xfrm>
          <a:prstGeom prst="rect">
            <a:avLst/>
          </a:prstGeom>
          <a:noFill/>
          <a:ln w="57150">
            <a:solidFill>
              <a:srgbClr val="431E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典華婚訂資源整合股份有限公司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42561" y="1196752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新莊雅聚</a:t>
            </a:r>
            <a:r>
              <a:rPr lang="en-US" altLang="zh-TW" sz="24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4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服務人員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新北市新莊區中央路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469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endParaRPr lang="en-US" altLang="zh-TW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實習環境熟悉與適應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增進溝通協調能力</a:t>
            </a:r>
            <a:endParaRPr lang="en-US" altLang="zh-TW" sz="2200" spc="-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學習創造客戶需求                                     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學習提高工作效率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熱情負責、喜與人互動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採排班制、輪休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7914" y="1268760"/>
            <a:ext cx="235081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3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1C5159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1196752"/>
            <a:ext cx="9065943" cy="5616624"/>
          </a:xfrm>
          <a:prstGeom prst="rect">
            <a:avLst/>
          </a:prstGeom>
          <a:noFill/>
          <a:ln w="57150">
            <a:solidFill>
              <a:srgbClr val="1C51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rgbClr val="F3F1E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張飛創意行銷有限公司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42561" y="1179056"/>
            <a:ext cx="9065943" cy="5616624"/>
          </a:xfrm>
          <a:ln>
            <a:solidFill>
              <a:srgbClr val="1C515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行銷助理</a:t>
            </a:r>
            <a:endParaRPr lang="en-US" altLang="zh-TW" sz="20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3-5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台北市信義區基隆路一段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333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0307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室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整合行銷策略協同制定；</a:t>
            </a:r>
            <a:r>
              <a:rPr lang="zh-TW" altLang="en-US" sz="20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內容創作、協助創意發想；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用戶互動和關係管理；成果分析和報告；其他整合行銷協助庶務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28,590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endParaRPr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 eaLnBrk="0" hangingPunct="0">
              <a:buNone/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　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專業知識與技能：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熟悉網路行銷概念與流行話題趨勢、良好的報告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 eaLnBrk="0" hangingPunc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製作能力、具備基礎文書工具使用能力、良好的溝通能力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 eaLnBrk="0" hangingPunc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工作技能：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網路活動、廣告製作規劃與執行；數位媒體行銷；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 eaLnBrk="0" hangingPunc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內容行銷；社群媒體經營管理；口碑操作；廣告企劃案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文案撰寫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 eaLnBrk="0" hangingPunct="0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溝通與協調能力：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具配創意思維、對學習主動積極；良好的時間管理能力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09:00-18:00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，週休二日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74853B94-113E-464B-B92A-8CFEA7E966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268760"/>
            <a:ext cx="1228896" cy="12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14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0" y="0"/>
            <a:ext cx="9828584" cy="1186558"/>
          </a:xfrm>
          <a:prstGeom prst="homePlate">
            <a:avLst/>
          </a:prstGeom>
          <a:solidFill>
            <a:srgbClr val="EF860D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8037"/>
            <a:ext cx="936104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統一生活事業股份有限公司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36512" y="1268760"/>
            <a:ext cx="9073008" cy="5616624"/>
          </a:xfrm>
        </p:spPr>
        <p:txBody>
          <a:bodyPr>
            <a:noAutofit/>
          </a:bodyPr>
          <a:lstStyle/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門市實習生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名、武昌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名、成都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名、星嵋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名、漢星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商品銷售、進銷存退貨處理、商品陳列、補貨、販促活動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門市作業流程、日常清潔整理、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POS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情報分析、帳務管理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                  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商品諮詢、顧客服務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退換貨、顧客抱怨處理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190-200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 享勞保、健保、勞退、團保、年終獎金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個性活潑外向，熱愛學習保養、美容知識，有強烈企圖心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採排班制：每日排班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內含休息時間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休假規定：由門市經理視人力狀況，每週至少排休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排班時段：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07:00-15:00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15:00-23:00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10:00-1800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14:00-22:00</a:t>
            </a:r>
          </a:p>
        </p:txBody>
      </p:sp>
      <p:sp>
        <p:nvSpPr>
          <p:cNvPr id="6" name="矩形 5"/>
          <p:cNvSpPr/>
          <p:nvPr/>
        </p:nvSpPr>
        <p:spPr>
          <a:xfrm>
            <a:off x="35496" y="1268760"/>
            <a:ext cx="9108504" cy="5544616"/>
          </a:xfrm>
          <a:prstGeom prst="rect">
            <a:avLst/>
          </a:prstGeom>
          <a:noFill/>
          <a:ln w="57150">
            <a:solidFill>
              <a:srgbClr val="EF86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000"/>
          </a:p>
        </p:txBody>
      </p:sp>
      <p:pic>
        <p:nvPicPr>
          <p:cNvPr id="9218" name="Picture 2" descr="統一生活事業股份有限公司｜工作徵才簡介｜1111人力銀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450" y="1301553"/>
            <a:ext cx="2517714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60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6451" y="0"/>
            <a:ext cx="9828584" cy="1186558"/>
          </a:xfrm>
          <a:prstGeom prst="homePlate">
            <a:avLst/>
          </a:prstGeom>
          <a:solidFill>
            <a:srgbClr val="A591C3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80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統一百華股份有限公司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2008" y="1268760"/>
            <a:ext cx="9108504" cy="554461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營業實習生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不限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統一時代百貨台北店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台北市信義區忠孝東路五段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商場營運管理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含商場商品及人員管理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　　　　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品牌活動接洽 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商場服務及顧客意見處理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33,100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，享勞保、健保、勞退、獎學金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需不怕與人互動接觸、抗壓性強、擅溝通協調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須配合單位進行早晚班輪班、排班，可配合課程排班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　　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休假每週至少一例一休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出勤班別：早班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10:00-19:00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、晚班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13:00/13:30-22:00/22:30</a:t>
            </a: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依百貨營業時間而定，實際班別依照單位需求調整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496" y="1268760"/>
            <a:ext cx="9108504" cy="5544616"/>
          </a:xfrm>
          <a:prstGeom prst="rect">
            <a:avLst/>
          </a:prstGeom>
          <a:noFill/>
          <a:ln w="57150">
            <a:solidFill>
              <a:srgbClr val="A591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42" name="Picture 2" descr="統一時代百貨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63" b="26978"/>
          <a:stretch/>
        </p:blipFill>
        <p:spPr bwMode="auto">
          <a:xfrm>
            <a:off x="7164288" y="1340768"/>
            <a:ext cx="190500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540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6451" y="0"/>
            <a:ext cx="9828584" cy="1186558"/>
          </a:xfrm>
          <a:prstGeom prst="homePlate">
            <a:avLst/>
          </a:prstGeom>
          <a:solidFill>
            <a:srgbClr val="A591C3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80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統一百華股份有限公司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2008" y="1268760"/>
            <a:ext cx="9108504" cy="5544616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客服實習生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不限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統一時代百貨台北店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台北市信義區忠孝東路五段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顧客諮詢、館內活動諮詢服務、廣播服務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　　　　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會員卡辦理服務、外幣兌換、退稅服務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非本國國民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禮劵販售、三聯式發票換開作業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，享勞保、健保、勞退、獎學金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需不怕與人互動接觸、抗壓性強、擅溝通協調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須配合單位進行早晚班輪班、排班，可配合課程排班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　　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休假每週至少一例一休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出勤班別：早班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10:00-19:00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、晚班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13:00/13:30-22:00/22:30</a:t>
            </a: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依百貨營業時間而定，實際班別依照單位需求調整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496" y="1268760"/>
            <a:ext cx="9108504" cy="5544616"/>
          </a:xfrm>
          <a:prstGeom prst="rect">
            <a:avLst/>
          </a:prstGeom>
          <a:noFill/>
          <a:ln w="57150">
            <a:solidFill>
              <a:srgbClr val="A591C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0242" name="Picture 2" descr="統一時代百貨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63" b="26978"/>
          <a:stretch/>
        </p:blipFill>
        <p:spPr bwMode="auto">
          <a:xfrm>
            <a:off x="7164288" y="1340768"/>
            <a:ext cx="1905000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617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10268" y="0"/>
            <a:ext cx="9746307" cy="1138865"/>
          </a:xfrm>
          <a:prstGeom prst="homePlate">
            <a:avLst/>
          </a:prstGeom>
          <a:solidFill>
            <a:srgbClr val="007A3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70992" y="1298924"/>
            <a:ext cx="9073008" cy="5544616"/>
          </a:xfrm>
          <a:prstGeom prst="rect">
            <a:avLst/>
          </a:prstGeom>
          <a:noFill/>
          <a:ln w="57150">
            <a:solidFill>
              <a:srgbClr val="007A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79512" y="6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統一超商股份有限公司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86791" y="1387849"/>
            <a:ext cx="8888847" cy="5425527"/>
          </a:xfrm>
        </p:spPr>
        <p:txBody>
          <a:bodyPr>
            <a:noAutofit/>
          </a:bodyPr>
          <a:lstStyle/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儲備幹部實習生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新北、台北所轄門市，依同學居住地媒合實習門市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門市商圈經營管理、顧客服務、商店形象維護、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POS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情報分析、電子商務。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元，享勞保、健保、勞退，免費門市制服。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不拘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每日出勤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4-8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小時為原則，排休制，每週由店經理排班，約可月休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天，對應門市端行事曆。　　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351" y="5678165"/>
            <a:ext cx="1095145" cy="1063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76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程曦資訊整合股份有限公司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872" y="1240310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國營電能源諮詢專線客服實習生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台北市大安區基隆路四段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電話與文字客服專線之線上諮詢服務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顧客關懷外撥服務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問題紀錄、回覆與後送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參加專業職能順現以提升專業知識、學習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依專案安排提供輪班津貼、語言津貼、績效獎金等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589241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6054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618" y="1223385"/>
            <a:ext cx="9065943" cy="561662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昇恆昌股份有限公司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439" y="1223385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賣場服務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內湖、松山機場、桃園機場、台中機場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32-40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協助商品銷售服務；</a:t>
            </a: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協助包裝、補貨；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櫃位清潔                                     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含全勤獎勵金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享勞保、健保、勞退及團保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團保保費由公司負擔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免費上衣制服、工作時段內提供乙餐、員工優惠、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桃園機場提供住宿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戶籍地為新竹以南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，須酌收清潔管理費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實習期間如須固定返校上課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日以上，不建議應徵。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須配合排班，月休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天，每日工作時間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含用餐休息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4FFFA3-1183-469D-B13D-60309A21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39" y="1268760"/>
            <a:ext cx="2315957" cy="10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45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程曦資訊整合股份有限公司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872" y="1240310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公部門市政服務諮詢專線客服實習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台北市信義區莊敬路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391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公部門市民服務專線，負責民眾來電問題諮詢與回覆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市政問題諮詢、民眾申訴後送與問題紀錄及回覆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受理民眾陳情、檢舉，案件派送與後續處理查詢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依專案安排提供技能津貼、輪班津貼、語言津貼、績效獎金等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589241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1579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程曦資訊整合股份有限公司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872" y="1240310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運動賽事諮詢專線客服實習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台北市信義區忠孝東路五段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689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處理運動賽事相關電話、文字、信件等諮詢或報修服務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系統報修案件派送與後續追蹤處理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基本電腦系統操作、文書作業處理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其他主管交辦事項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依專案安排提供輪班津貼、服務品質獎金等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589241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670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程曦資訊整合股份有限公司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872" y="1240310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醫療相關諮詢專線客服實習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台北市大同區鄭州路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臺北市立聯合醫院中興院區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協助民眾掛號相關作業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門診時間、體健檢業務諮詢；疫苗施打諮詢說明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轉接電話及來電紀錄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均有相關資料提供查詢，並有完善職前訓練教學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29,000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依專案安排提供輪班津貼、語言津貼等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</a:t>
            </a:r>
            <a:endParaRPr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589241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14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程曦資訊整合股份有限公司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872" y="1240310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業務部業務助理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台北市大同區重慶北路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協助業務人員內部行政支援相關作業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合約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訂單建檔及發票開立等作業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銷售報表製作、會議紀錄彙整更新、熟悉電腦操作及檔案管理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其他主管交辦事項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589241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526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程曦資訊整合股份有限公司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872" y="1240310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管理部行政實習</a:t>
            </a:r>
            <a:endParaRPr lang="en-US" altLang="zh-TW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台北市大同區重慶北路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段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公文、信件收發與登錄建檔；文件歸檔作業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辦公室用品採購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總務行政作業支援、資產建檔登錄作業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其他主管交辦事項</a:t>
            </a: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589241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9111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程高資訊服務股份有限公司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343" y="1206509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日本美妝保健用品服務專線客服實習生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台北市大同區重慶北路一段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內勤文字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電話客服，非行政總務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電話進線接聽，產品諮詢服務及線上訂單建立或修改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針對既有顧客進行關懷及行銷推廣；顧客反應訴求聆聽與處理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電腦系統操作，文書作業處理，主管交辦事項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29,000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　　　　　　 依專案安排提供服務技能獎金、專案產能獎金、績效獎金、成交獎金等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489487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434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五邊形 4"/>
          <p:cNvSpPr/>
          <p:nvPr/>
        </p:nvSpPr>
        <p:spPr>
          <a:xfrm>
            <a:off x="-36512" y="0"/>
            <a:ext cx="9756576" cy="1186558"/>
          </a:xfrm>
          <a:prstGeom prst="homePlate">
            <a:avLst/>
          </a:prstGeom>
          <a:solidFill>
            <a:srgbClr val="072D87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53752"/>
            <a:ext cx="8507288" cy="1143000"/>
          </a:xfrm>
        </p:spPr>
        <p:txBody>
          <a:bodyPr>
            <a:noAutofit/>
          </a:bodyPr>
          <a:lstStyle/>
          <a:p>
            <a:pPr algn="l"/>
            <a:r>
              <a:rPr lang="zh-TW" altLang="en-US" sz="5000" b="1" dirty="0">
                <a:solidFill>
                  <a:srgbClr val="FDD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程高資訊服務股份有限公司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343" y="1206509"/>
            <a:ext cx="9002310" cy="5246827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國內外知名企業諮詢專線客服實習生</a:t>
            </a:r>
            <a:endParaRPr lang="en-US" altLang="zh-TW" sz="28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台北市大同區重慶北路一段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：每週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30-40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簡易問題排除、操作引導、訂單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產品諮詢、代接電話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客訴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後送案件處理、案件追蹤、緊急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特殊案件通報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文字服務：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LINE@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FB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IF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Chat....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  　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簡易報表製作／寄送、通話紀錄校閱、逐字稿謄打、其他主管交辦事項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30,500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元，享勞保、健保及勞退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　　　　　　 依專案安排提供技能津貼、輪班津貼等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口齒清晰、熟悉電腦操作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lnSpc>
                <a:spcPct val="120000"/>
              </a:lnSpc>
            </a:pP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排班制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496" y="1268759"/>
            <a:ext cx="9066940" cy="5489487"/>
          </a:xfrm>
          <a:prstGeom prst="rect">
            <a:avLst/>
          </a:prstGeom>
          <a:noFill/>
          <a:ln w="57150">
            <a:solidFill>
              <a:srgbClr val="072D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146" name="Picture 2" descr="客服中心委外&amp;服務外包-程曦資訊｜BPO服務專業經營團隊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218" y="5301208"/>
            <a:ext cx="1556792" cy="155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66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496" y="1196752"/>
            <a:ext cx="9065943" cy="5616624"/>
          </a:xfrm>
          <a:prstGeom prst="rect">
            <a:avLst/>
          </a:prstGeom>
          <a:noFill/>
          <a:ln w="57150">
            <a:solidFill>
              <a:srgbClr val="17375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數字廣告股份有限公司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18750" y="1225598"/>
            <a:ext cx="9065943" cy="558777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媒體企劃二部實習生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新北市三重區重新路五段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609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巷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樓之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endParaRPr lang="en-US" altLang="zh-TW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經營社群媒體、製作簡報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提案、規劃腳本、剪輯影片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(Canva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、剪映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了解數位廣告基礎名詞定義，如：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CPC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CPV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CPM</a:t>
            </a: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時薪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行銷與流通管理系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週休二日，上班時間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09:00-18:00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12:00-13:00</a:t>
            </a: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87" b="21844"/>
          <a:stretch/>
        </p:blipFill>
        <p:spPr>
          <a:xfrm>
            <a:off x="7092280" y="5661248"/>
            <a:ext cx="1800312" cy="993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618" y="1223385"/>
            <a:ext cx="9065943" cy="561662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昇恆昌股份有限公司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439" y="1223385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倉管預售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內湖、松山機場、桃園機場、台中機場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32-40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商品點收及整理包裝；協助提貨服務；單據核對及建檔                                     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含全勤獎勵金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享勞保、健保、勞退及團保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團保保費由公司負擔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免費上衣制服、工作時段內提供乙餐、員工優惠、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桃園機場提供住宿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戶籍地為新竹以南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，須酌收清潔管理費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實習期間如須固定返校上課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日以上，不建議應徵。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須配合排班，月休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天，每日工作時間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含用餐休息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4FFFA3-1183-469D-B13D-60309A21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39" y="1268760"/>
            <a:ext cx="2315957" cy="10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1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618" y="1223385"/>
            <a:ext cx="9065943" cy="561662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昇恆昌股份有限公司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439" y="1223385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顧客服務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內湖、松山機場、桃園機場、台中機場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32-40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引導旅客方向；提供旅客諮詢；公共設施維護、整理                                     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含全勤獎勵金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享勞保、健保、勞退及團保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團保保費由公司負擔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免費上衣制服、工作時段內提供乙餐、員工優惠、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桃園機場提供住宿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戶籍地為新竹以南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，須酌收清潔管理費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實習期間如須固定返校上課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日以上，不建議應徵。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須配合排班，月休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天，每日工作時間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含用餐休息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4FFFA3-1183-469D-B13D-60309A21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39" y="1268760"/>
            <a:ext cx="2315957" cy="10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340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618" y="1223385"/>
            <a:ext cx="9065943" cy="561662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昇恆昌股份有限公司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439" y="1223385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賣場服務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小琉球、綠島、澎湖、金門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32-40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協助商品銷售服務；</a:t>
            </a: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協助包裝、補貨；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櫃位清潔                                     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含全勤獎勵金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享勞保、健保、勞退及團保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團保保費由公司負擔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免費上衣制服、工作時段內提供乙餐、員工優惠、交通補助、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 提供住宿，須酌收清潔管理費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金門、澎湖每月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元；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 綠島、小琉球每月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實習期間如須固定返校上課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日以上，不建議應徵。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須配合排班，月休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天，每日工作時間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含用餐休息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4FFFA3-1183-469D-B13D-60309A21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39" y="1268760"/>
            <a:ext cx="2315957" cy="10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15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618" y="1223385"/>
            <a:ext cx="9065943" cy="561662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昇恆昌股份有限公司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439" y="1223385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倉管預售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小琉球、綠島、澎湖、金門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32-40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商品點收及整理包裝；協助提貨服務；單據核對及建檔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含全勤獎勵金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享勞保、健保、勞退及團保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團保保費由公司負擔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免費上衣制服、工作時段內提供乙餐、員工優惠、交通補助、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 提供住宿，須酌收清潔管理費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金門、澎湖每月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元；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 綠島、小琉球每月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實習期間如須固定返校上課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日以上，不建議應徵。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須配合排班，月休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天，每日工作時間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含用餐休息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4FFFA3-1183-469D-B13D-60309A21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39" y="1268760"/>
            <a:ext cx="2315957" cy="10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25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26618" y="1223385"/>
            <a:ext cx="9065943" cy="5616624"/>
          </a:xfrm>
          <a:prstGeom prst="rect">
            <a:avLst/>
          </a:prstGeom>
          <a:noFill/>
          <a:ln w="571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昇恆昌股份有限公司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51439" y="1223385"/>
            <a:ext cx="9065943" cy="5661248"/>
          </a:xfrm>
          <a:ln>
            <a:solidFill>
              <a:srgbClr val="431E49"/>
            </a:solidFill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顧客服務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小琉球、綠島、澎湖、金門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32-40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引導旅客方向；提供旅客諮詢；公共設施維護、整理 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含全勤獎勵金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享勞保、健保、勞退及團保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團保保費由公司負擔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免費上衣制服、工作時段內提供乙餐、員工優惠、交通補助、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 提供住宿，須酌收清潔管理費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金門、澎湖每月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元；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 綠島、小琉球每月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實習期間如須固定返校上課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日以上，不建議應徵。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須配合排班，月休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天，每日工作時間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含用餐休息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FD4FFFA3-1183-469D-B13D-60309A21B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0539" y="1268760"/>
            <a:ext cx="2315957" cy="103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60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36513" y="11031"/>
            <a:ext cx="9746307" cy="1138865"/>
          </a:xfrm>
          <a:prstGeom prst="homePlate">
            <a:avLst/>
          </a:prstGeom>
          <a:solidFill>
            <a:srgbClr val="D7000F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561" y="1215062"/>
            <a:ext cx="9065943" cy="5616624"/>
          </a:xfrm>
          <a:prstGeom prst="rect">
            <a:avLst/>
          </a:prstGeom>
          <a:noFill/>
          <a:ln w="57150">
            <a:solidFill>
              <a:srgbClr val="D700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4808" y="6896"/>
            <a:ext cx="906594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網路家庭國際資訊股份有限公司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32519" y="1196752"/>
            <a:ext cx="9065943" cy="5661248"/>
          </a:xfrm>
          <a:ln>
            <a:noFill/>
          </a:ln>
        </p:spPr>
        <p:txBody>
          <a:bodyPr>
            <a:noAutofit/>
          </a:bodyPr>
          <a:lstStyle/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800" b="1" spc="-15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倉管實習生</a:t>
            </a:r>
            <a:endParaRPr lang="en-US" altLang="zh-TW" sz="2200" b="1" spc="-15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桃園市龜山區文信路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288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endParaRPr lang="en-US" altLang="zh-TW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進貨組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進貨商品進行品管驗收、進倉及進貨系統操作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撿出組</a:t>
            </a:r>
            <a:r>
              <a:rPr lang="en-US" altLang="zh-TW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學習快速、有效的撿貨、理貨、包裝、出貨及系統操作</a:t>
            </a:r>
            <a:endParaRPr lang="en-US" altLang="zh-TW" sz="2200" spc="-15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spc="-15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上架組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儲未安排、管控及商品的上架流程及系統操作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庫存組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盤點商品與執行庫存管理機制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還貨組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壞品或瑕疵品的退還貨流程及系統操作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31,470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元，享健保、勞保、勞退及團保。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具學習意願，能接受績效壓力；能久站、久走、搬重物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 eaLnBrk="0" hangingPunct="0"/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月休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8-9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天、班別</a:t>
            </a:r>
            <a:r>
              <a:rPr lang="en-US" altLang="zh-TW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08:00-17:00</a:t>
            </a: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，排班制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 eaLnBrk="0" hangingPunct="0">
              <a:buNone/>
            </a:pPr>
            <a:r>
              <a:rPr lang="zh-TW" altLang="en-US" sz="2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　　　　　　　　　　</a:t>
            </a:r>
            <a:endParaRPr lang="en-US" altLang="zh-TW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>
            <a:extLst>
              <a:ext uri="{FF2B5EF4-FFF2-40B4-BE49-F238E27FC236}">
                <a16:creationId xmlns:a16="http://schemas.microsoft.com/office/drawing/2014/main" id="{C4F407FF-7D47-4566-9089-F16E5A10D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8224" y="1268760"/>
            <a:ext cx="2410160" cy="1205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80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邊形 3"/>
          <p:cNvSpPr/>
          <p:nvPr/>
        </p:nvSpPr>
        <p:spPr>
          <a:xfrm>
            <a:off x="-6896" y="11031"/>
            <a:ext cx="9746307" cy="1138865"/>
          </a:xfrm>
          <a:prstGeom prst="homePlate">
            <a:avLst/>
          </a:prstGeom>
          <a:solidFill>
            <a:srgbClr val="DA332B"/>
          </a:solidFill>
          <a:ln>
            <a:solidFill>
              <a:schemeClr val="bg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5496" y="1196750"/>
            <a:ext cx="9073008" cy="5616626"/>
          </a:xfrm>
          <a:prstGeom prst="rect">
            <a:avLst/>
          </a:prstGeom>
          <a:noFill/>
          <a:ln w="57150">
            <a:solidFill>
              <a:srgbClr val="DA33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/>
          <p:cNvSpPr txBox="1">
            <a:spLocks/>
          </p:cNvSpPr>
          <p:nvPr/>
        </p:nvSpPr>
        <p:spPr>
          <a:xfrm>
            <a:off x="179512" y="68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太平洋崇光百貨股份有限公司</a:t>
            </a:r>
          </a:p>
        </p:txBody>
      </p:sp>
      <p:sp>
        <p:nvSpPr>
          <p:cNvPr id="11" name="內容版面配置區 2"/>
          <p:cNvSpPr>
            <a:spLocks noGrp="1"/>
          </p:cNvSpPr>
          <p:nvPr>
            <p:ph idx="1"/>
          </p:nvPr>
        </p:nvSpPr>
        <p:spPr>
          <a:xfrm>
            <a:off x="86791" y="1196752"/>
            <a:ext cx="8949705" cy="5544616"/>
          </a:xfrm>
        </p:spPr>
        <p:txBody>
          <a:bodyPr>
            <a:noAutofit/>
          </a:bodyPr>
          <a:lstStyle/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實習職缺名稱：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顧客服務實習生</a:t>
            </a:r>
            <a:endParaRPr lang="en-US" altLang="zh-TW" sz="24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實習名額：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實習地點：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台北市大安區忠孝東路四段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號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實習期間：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實習時間：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每週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實習內容：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電梯內、外協助顧客安全進出。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店內購物指引及諮詢、顧客意見受理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協助顧客寄物、停車及贈品兌換、物品租借等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學習服務接待禮儀、態度，增加顧客滿意度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實習福利：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月薪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32,000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元，享勞保、健保、勞退、團保、生日假、員工購物優惠、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　　　　　  周年慶獎金、女性同仁部分彩妝補助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徵才條件：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具服務熱忱、親切大方、喜愛接觸人群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具備外語能力溝通者佳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非必要條件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如出勤班別、休假規定等</a:t>
            </a:r>
            <a:r>
              <a:rPr lang="en-US" altLang="zh-TW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月休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8-10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天，每月排班，每日出勤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小時，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　  早班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08:30-17:30 / 09:30-18:30 / 10:30-19:30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；晚班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12:45-21:45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13:15-22:15</a:t>
            </a:r>
          </a:p>
          <a:p>
            <a:pPr algn="just"/>
            <a:r>
              <a:rPr lang="zh-TW" altLang="en-US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教育訓練：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基礎通識教育、進階職能課程、實務經驗傳承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just">
              <a:buNone/>
            </a:pP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122" name="Picture 2" descr="遠東SOGO百貨- 维基百科，自由的百科全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340768"/>
            <a:ext cx="2688233" cy="107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99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8020</TotalTime>
  <Words>4982</Words>
  <Application>Microsoft Office PowerPoint</Application>
  <PresentationFormat>如螢幕大小 (4:3)</PresentationFormat>
  <Paragraphs>354</Paragraphs>
  <Slides>27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27</vt:i4>
      </vt:variant>
    </vt:vector>
  </HeadingPairs>
  <TitlesOfParts>
    <vt:vector size="33" baseType="lpstr">
      <vt:lpstr>華康雅宋體</vt:lpstr>
      <vt:lpstr>微軟正黑體</vt:lpstr>
      <vt:lpstr>新細明體</vt:lpstr>
      <vt:lpstr>Arial</vt:lpstr>
      <vt:lpstr>Calibri</vt:lpstr>
      <vt:lpstr>Office 佈景主題</vt:lpstr>
      <vt:lpstr>實習職缺介紹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杏一醫療用品股份有限公司</vt:lpstr>
      <vt:lpstr>PowerPoint 簡報</vt:lpstr>
      <vt:lpstr>PowerPoint 簡報</vt:lpstr>
      <vt:lpstr>統一生活事業股份有限公司</vt:lpstr>
      <vt:lpstr>統一百華股份有限公司</vt:lpstr>
      <vt:lpstr>統一百華股份有限公司</vt:lpstr>
      <vt:lpstr>PowerPoint 簡報</vt:lpstr>
      <vt:lpstr>程曦資訊整合股份有限公司</vt:lpstr>
      <vt:lpstr>程曦資訊整合股份有限公司</vt:lpstr>
      <vt:lpstr>程曦資訊整合股份有限公司</vt:lpstr>
      <vt:lpstr>程曦資訊整合股份有限公司</vt:lpstr>
      <vt:lpstr>程曦資訊整合股份有限公司</vt:lpstr>
      <vt:lpstr>程曦資訊整合股份有限公司</vt:lpstr>
      <vt:lpstr>程高資訊服務股份有限公司</vt:lpstr>
      <vt:lpstr>程高資訊服務股份有限公司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實習廠商介紹</dc:title>
  <dc:creator>yang</dc:creator>
  <cp:lastModifiedBy>user</cp:lastModifiedBy>
  <cp:revision>737</cp:revision>
  <cp:lastPrinted>2022-11-07T08:55:20Z</cp:lastPrinted>
  <dcterms:created xsi:type="dcterms:W3CDTF">2014-10-19T14:15:01Z</dcterms:created>
  <dcterms:modified xsi:type="dcterms:W3CDTF">2025-04-18T08:11:32Z</dcterms:modified>
</cp:coreProperties>
</file>